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64" r:id="rId4"/>
    <p:sldId id="258" r:id="rId5"/>
    <p:sldId id="262" r:id="rId6"/>
    <p:sldId id="260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6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4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0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0362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7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63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0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3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9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3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6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52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5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2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8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8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7AB31-7714-43E7-A104-CA62E78D8913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5787C-0111-400C-ACD2-0FA5189E1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82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C0DD7-7063-430F-A3FE-914021BE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35" y="798990"/>
            <a:ext cx="4223392" cy="618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52483B-4F3C-4CD7-9543-5D7E4F7BEDF4}"/>
              </a:ext>
            </a:extLst>
          </p:cNvPr>
          <p:cNvSpPr/>
          <p:nvPr/>
        </p:nvSpPr>
        <p:spPr>
          <a:xfrm>
            <a:off x="2107978" y="-130972"/>
            <a:ext cx="78790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Николай Васильевич</a:t>
            </a:r>
            <a:endParaRPr lang="ru-RU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18585A-46FA-406F-B3A1-2D36D4831C8C}"/>
              </a:ext>
            </a:extLst>
          </p:cNvPr>
          <p:cNvSpPr/>
          <p:nvPr/>
        </p:nvSpPr>
        <p:spPr>
          <a:xfrm>
            <a:off x="4705564" y="334009"/>
            <a:ext cx="2242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1924-1979</a:t>
            </a:r>
            <a:endParaRPr lang="ru-RU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1435B-F9BA-4A3D-B614-F62803348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7" y="78378"/>
            <a:ext cx="4740675" cy="6701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0B28DA-3ACB-42F7-A74A-B85641DAD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35526"/>
            <a:ext cx="4456591" cy="6786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400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02534-2CB5-41EF-8681-BAFF19FC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940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C6C5BE-3678-44EE-A709-F0EB287A5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62" y="0"/>
            <a:ext cx="5156638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D0BC94-9FF4-439B-881E-4CB6C5F496C9}"/>
              </a:ext>
            </a:extLst>
          </p:cNvPr>
          <p:cNvSpPr/>
          <p:nvPr/>
        </p:nvSpPr>
        <p:spPr>
          <a:xfrm>
            <a:off x="5359408" y="2274825"/>
            <a:ext cx="1675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 фронта</a:t>
            </a:r>
          </a:p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</a:p>
        </p:txBody>
      </p:sp>
    </p:spTree>
    <p:extLst>
      <p:ext uri="{BB962C8B-B14F-4D97-AF65-F5344CB8AC3E}">
        <p14:creationId xmlns:p14="http://schemas.microsoft.com/office/powerpoint/2010/main" val="7192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79E0CB-F44D-46A6-B7BF-D9E8B92CA583}"/>
              </a:ext>
            </a:extLst>
          </p:cNvPr>
          <p:cNvSpPr/>
          <p:nvPr/>
        </p:nvSpPr>
        <p:spPr>
          <a:xfrm>
            <a:off x="5305888" y="506027"/>
            <a:ext cx="90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</a:t>
            </a:r>
          </a:p>
        </p:txBody>
      </p:sp>
    </p:spTree>
    <p:extLst>
      <p:ext uri="{BB962C8B-B14F-4D97-AF65-F5344CB8AC3E}">
        <p14:creationId xmlns:p14="http://schemas.microsoft.com/office/powerpoint/2010/main" val="378013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DABE2-EC17-44EB-983C-DB9D2D977DFC}"/>
              </a:ext>
            </a:extLst>
          </p:cNvPr>
          <p:cNvSpPr/>
          <p:nvPr/>
        </p:nvSpPr>
        <p:spPr>
          <a:xfrm>
            <a:off x="8513685" y="247226"/>
            <a:ext cx="3284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Мотоциклетный кружок знакомство с будущей женой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осень 1949</a:t>
            </a:r>
          </a:p>
        </p:txBody>
      </p:sp>
    </p:spTree>
    <p:extLst>
      <p:ext uri="{BB962C8B-B14F-4D97-AF65-F5344CB8AC3E}">
        <p14:creationId xmlns:p14="http://schemas.microsoft.com/office/powerpoint/2010/main" val="15591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F56328-2D77-4A52-BDF7-2CB22BEB6F98}"/>
              </a:ext>
            </a:extLst>
          </p:cNvPr>
          <p:cNvSpPr/>
          <p:nvPr/>
        </p:nvSpPr>
        <p:spPr>
          <a:xfrm>
            <a:off x="103905" y="181536"/>
            <a:ext cx="21421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Декан факультета Планирования Народного Хозяйства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1972-1979</a:t>
            </a:r>
          </a:p>
        </p:txBody>
      </p:sp>
    </p:spTree>
    <p:extLst>
      <p:ext uri="{BB962C8B-B14F-4D97-AF65-F5344CB8AC3E}">
        <p14:creationId xmlns:p14="http://schemas.microsoft.com/office/powerpoint/2010/main" val="167196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50A163-D5C8-4387-AB42-60557CB3DEC5}"/>
              </a:ext>
            </a:extLst>
          </p:cNvPr>
          <p:cNvSpPr/>
          <p:nvPr/>
        </p:nvSpPr>
        <p:spPr>
          <a:xfrm rot="21302999">
            <a:off x="399043" y="669810"/>
            <a:ext cx="2932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1 гр. ПНХ 3 курс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A6444E-C549-4C50-8A7C-345D7B7D6EE0}"/>
              </a:ext>
            </a:extLst>
          </p:cNvPr>
          <p:cNvSpPr/>
          <p:nvPr/>
        </p:nvSpPr>
        <p:spPr>
          <a:xfrm rot="21302999">
            <a:off x="5573067" y="463828"/>
            <a:ext cx="3720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около общежития, корпус Н</a:t>
            </a:r>
          </a:p>
        </p:txBody>
      </p:sp>
    </p:spTree>
    <p:extLst>
      <p:ext uri="{BB962C8B-B14F-4D97-AF65-F5344CB8AC3E}">
        <p14:creationId xmlns:p14="http://schemas.microsoft.com/office/powerpoint/2010/main" val="262814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A938C3-42B8-46EF-A04A-1978B5AF7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82" y="88373"/>
            <a:ext cx="5171342" cy="668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4030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70</TotalTime>
  <Words>38</Words>
  <Application>Microsoft Office PowerPoint</Application>
  <PresentationFormat>Широкоэкранный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Rockwell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Иванов Николай Васильевич</dc:title>
  <dc:creator>Ольга Калинина</dc:creator>
  <cp:lastModifiedBy>Ольга Калинина</cp:lastModifiedBy>
  <cp:revision>7</cp:revision>
  <dcterms:created xsi:type="dcterms:W3CDTF">2019-12-01T15:33:26Z</dcterms:created>
  <dcterms:modified xsi:type="dcterms:W3CDTF">2019-12-02T15:09:29Z</dcterms:modified>
</cp:coreProperties>
</file>