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notesMasterIdLst>
    <p:notesMasterId r:id="rId43"/>
  </p:notesMasterIdLst>
  <p:sldIdLst>
    <p:sldId id="256" r:id="rId2"/>
    <p:sldId id="29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3" r:id="rId18"/>
    <p:sldId id="312" r:id="rId19"/>
    <p:sldId id="314" r:id="rId20"/>
    <p:sldId id="315" r:id="rId21"/>
    <p:sldId id="316" r:id="rId22"/>
    <p:sldId id="317" r:id="rId23"/>
    <p:sldId id="275" r:id="rId24"/>
    <p:sldId id="276" r:id="rId25"/>
    <p:sldId id="278" r:id="rId26"/>
    <p:sldId id="281" r:id="rId27"/>
    <p:sldId id="282" r:id="rId28"/>
    <p:sldId id="289" r:id="rId29"/>
    <p:sldId id="283" r:id="rId30"/>
    <p:sldId id="284" r:id="rId31"/>
    <p:sldId id="290" r:id="rId32"/>
    <p:sldId id="285" r:id="rId33"/>
    <p:sldId id="291" r:id="rId34"/>
    <p:sldId id="286" r:id="rId35"/>
    <p:sldId id="292" r:id="rId36"/>
    <p:sldId id="288" r:id="rId37"/>
    <p:sldId id="293" r:id="rId38"/>
    <p:sldId id="287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81" d="100"/>
          <a:sy n="81" d="100"/>
        </p:scale>
        <p:origin x="72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99ECB0-2E0B-4792-9C22-62BF3975512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69984C7-E338-42AB-B536-F88A21DE45BC}">
      <dgm:prSet/>
      <dgm:spPr/>
      <dgm:t>
        <a:bodyPr/>
        <a:lstStyle/>
        <a:p>
          <a:pPr rtl="0"/>
          <a:r>
            <a:rPr lang="ru-RU" smtClean="0"/>
            <a:t>Морозов А.В.</a:t>
          </a:r>
          <a:endParaRPr lang="ru-RU"/>
        </a:p>
      </dgm:t>
    </dgm:pt>
    <dgm:pt modelId="{53A3D69A-BA16-4EBC-96C9-86CD9227A83A}" type="parTrans" cxnId="{3E75CD2C-2D13-4A94-8B2C-31ED0999AAF1}">
      <dgm:prSet/>
      <dgm:spPr/>
      <dgm:t>
        <a:bodyPr/>
        <a:lstStyle/>
        <a:p>
          <a:endParaRPr lang="ru-RU"/>
        </a:p>
      </dgm:t>
    </dgm:pt>
    <dgm:pt modelId="{78550737-9D2F-49E0-8031-03BA3CC8FE71}" type="sibTrans" cxnId="{3E75CD2C-2D13-4A94-8B2C-31ED0999AAF1}">
      <dgm:prSet/>
      <dgm:spPr/>
      <dgm:t>
        <a:bodyPr/>
        <a:lstStyle/>
        <a:p>
          <a:endParaRPr lang="ru-RU"/>
        </a:p>
      </dgm:t>
    </dgm:pt>
    <dgm:pt modelId="{8AB8D702-D9B5-49C6-80F5-5ACB56136847}">
      <dgm:prSet/>
      <dgm:spPr/>
      <dgm:t>
        <a:bodyPr/>
        <a:lstStyle/>
        <a:p>
          <a:pPr rtl="0"/>
          <a:r>
            <a:rPr lang="ru-RU" smtClean="0"/>
            <a:t>Мурзаев А.Ф.</a:t>
          </a:r>
          <a:endParaRPr lang="ru-RU"/>
        </a:p>
      </dgm:t>
    </dgm:pt>
    <dgm:pt modelId="{5419E048-E68F-4843-9070-94531267AB33}" type="parTrans" cxnId="{A077D13C-DF05-4E75-9EFB-917920B2985D}">
      <dgm:prSet/>
      <dgm:spPr/>
      <dgm:t>
        <a:bodyPr/>
        <a:lstStyle/>
        <a:p>
          <a:endParaRPr lang="ru-RU"/>
        </a:p>
      </dgm:t>
    </dgm:pt>
    <dgm:pt modelId="{3288D97C-AF5A-473C-9D90-B4870D83E1F4}" type="sibTrans" cxnId="{A077D13C-DF05-4E75-9EFB-917920B2985D}">
      <dgm:prSet/>
      <dgm:spPr/>
      <dgm:t>
        <a:bodyPr/>
        <a:lstStyle/>
        <a:p>
          <a:endParaRPr lang="ru-RU"/>
        </a:p>
      </dgm:t>
    </dgm:pt>
    <dgm:pt modelId="{58949579-53C1-4A35-ABAA-14E65E340211}">
      <dgm:prSet/>
      <dgm:spPr/>
      <dgm:t>
        <a:bodyPr/>
        <a:lstStyle/>
        <a:p>
          <a:pPr rtl="0"/>
          <a:r>
            <a:rPr lang="ru-RU" smtClean="0"/>
            <a:t>Пометов П.С.</a:t>
          </a:r>
          <a:endParaRPr lang="ru-RU"/>
        </a:p>
      </dgm:t>
    </dgm:pt>
    <dgm:pt modelId="{C013E59F-3549-4249-AD12-DFE16EB76D8C}" type="parTrans" cxnId="{8E2738BF-7F89-4EA9-AFF0-80628815BEE9}">
      <dgm:prSet/>
      <dgm:spPr/>
      <dgm:t>
        <a:bodyPr/>
        <a:lstStyle/>
        <a:p>
          <a:endParaRPr lang="ru-RU"/>
        </a:p>
      </dgm:t>
    </dgm:pt>
    <dgm:pt modelId="{C6C517D8-5C25-4F2E-BC94-BFFAD90DC448}" type="sibTrans" cxnId="{8E2738BF-7F89-4EA9-AFF0-80628815BEE9}">
      <dgm:prSet/>
      <dgm:spPr/>
      <dgm:t>
        <a:bodyPr/>
        <a:lstStyle/>
        <a:p>
          <a:endParaRPr lang="ru-RU"/>
        </a:p>
      </dgm:t>
    </dgm:pt>
    <dgm:pt modelId="{8BC7545F-8AC1-4911-B037-0872E7617D54}">
      <dgm:prSet/>
      <dgm:spPr/>
      <dgm:t>
        <a:bodyPr/>
        <a:lstStyle/>
        <a:p>
          <a:pPr rtl="0"/>
          <a:r>
            <a:rPr lang="ru-RU" smtClean="0"/>
            <a:t>Попелло С.Г.</a:t>
          </a:r>
          <a:endParaRPr lang="ru-RU"/>
        </a:p>
      </dgm:t>
    </dgm:pt>
    <dgm:pt modelId="{E04CA931-754A-40F3-BBEE-BB1B41095089}" type="parTrans" cxnId="{BE8AFE03-8421-4AEC-8B32-61B76D4227D3}">
      <dgm:prSet/>
      <dgm:spPr/>
      <dgm:t>
        <a:bodyPr/>
        <a:lstStyle/>
        <a:p>
          <a:endParaRPr lang="ru-RU"/>
        </a:p>
      </dgm:t>
    </dgm:pt>
    <dgm:pt modelId="{AE822789-EAC0-4C8F-878E-594CEDE2293D}" type="sibTrans" cxnId="{BE8AFE03-8421-4AEC-8B32-61B76D4227D3}">
      <dgm:prSet/>
      <dgm:spPr/>
      <dgm:t>
        <a:bodyPr/>
        <a:lstStyle/>
        <a:p>
          <a:endParaRPr lang="ru-RU"/>
        </a:p>
      </dgm:t>
    </dgm:pt>
    <dgm:pt modelId="{87939B5B-1028-4BB8-AB6C-1DF50BF9915E}">
      <dgm:prSet/>
      <dgm:spPr/>
      <dgm:t>
        <a:bodyPr/>
        <a:lstStyle/>
        <a:p>
          <a:pPr rtl="0"/>
          <a:r>
            <a:rPr lang="ru-RU" smtClean="0"/>
            <a:t>Рассказов Л.С.</a:t>
          </a:r>
          <a:endParaRPr lang="ru-RU"/>
        </a:p>
      </dgm:t>
    </dgm:pt>
    <dgm:pt modelId="{B972C7E2-2B0C-4B0F-BBE9-54F0D80A6310}" type="parTrans" cxnId="{AA282495-918C-4D0C-8B11-820033C34445}">
      <dgm:prSet/>
      <dgm:spPr/>
      <dgm:t>
        <a:bodyPr/>
        <a:lstStyle/>
        <a:p>
          <a:endParaRPr lang="ru-RU"/>
        </a:p>
      </dgm:t>
    </dgm:pt>
    <dgm:pt modelId="{5B7FB8CD-C176-427A-A42C-4F80D8EB3CFC}" type="sibTrans" cxnId="{AA282495-918C-4D0C-8B11-820033C34445}">
      <dgm:prSet/>
      <dgm:spPr/>
      <dgm:t>
        <a:bodyPr/>
        <a:lstStyle/>
        <a:p>
          <a:endParaRPr lang="ru-RU"/>
        </a:p>
      </dgm:t>
    </dgm:pt>
    <dgm:pt modelId="{54745B3C-A924-4336-8C6A-C05869373328}">
      <dgm:prSet/>
      <dgm:spPr/>
      <dgm:t>
        <a:bodyPr/>
        <a:lstStyle/>
        <a:p>
          <a:pPr rtl="0"/>
          <a:r>
            <a:rPr lang="ru-RU" smtClean="0"/>
            <a:t>Рогожин В.А.</a:t>
          </a:r>
          <a:endParaRPr lang="ru-RU"/>
        </a:p>
      </dgm:t>
    </dgm:pt>
    <dgm:pt modelId="{010DA0FB-D61B-4FAB-B692-7CCEEAE0387B}" type="parTrans" cxnId="{77906A7E-0131-4133-A69F-34C50FA49281}">
      <dgm:prSet/>
      <dgm:spPr/>
      <dgm:t>
        <a:bodyPr/>
        <a:lstStyle/>
        <a:p>
          <a:endParaRPr lang="ru-RU"/>
        </a:p>
      </dgm:t>
    </dgm:pt>
    <dgm:pt modelId="{EF532B77-C9CD-4AE7-ABD0-1E7801B3F44C}" type="sibTrans" cxnId="{77906A7E-0131-4133-A69F-34C50FA49281}">
      <dgm:prSet/>
      <dgm:spPr/>
      <dgm:t>
        <a:bodyPr/>
        <a:lstStyle/>
        <a:p>
          <a:endParaRPr lang="ru-RU"/>
        </a:p>
      </dgm:t>
    </dgm:pt>
    <dgm:pt modelId="{B3905769-8526-4AFD-B41B-E5F980774514}">
      <dgm:prSet/>
      <dgm:spPr/>
      <dgm:t>
        <a:bodyPr/>
        <a:lstStyle/>
        <a:p>
          <a:pPr rtl="0"/>
          <a:r>
            <a:rPr lang="ru-RU" smtClean="0"/>
            <a:t>Сластухин В.М.</a:t>
          </a:r>
          <a:endParaRPr lang="ru-RU"/>
        </a:p>
      </dgm:t>
    </dgm:pt>
    <dgm:pt modelId="{037DEFAD-2665-460E-BB6B-E5DC7C1D6A4F}" type="parTrans" cxnId="{2451843B-1703-4280-8E0C-DF97788FDDCF}">
      <dgm:prSet/>
      <dgm:spPr/>
      <dgm:t>
        <a:bodyPr/>
        <a:lstStyle/>
        <a:p>
          <a:endParaRPr lang="ru-RU"/>
        </a:p>
      </dgm:t>
    </dgm:pt>
    <dgm:pt modelId="{2BA35893-E837-4512-AC91-61207768B03E}" type="sibTrans" cxnId="{2451843B-1703-4280-8E0C-DF97788FDDCF}">
      <dgm:prSet/>
      <dgm:spPr/>
      <dgm:t>
        <a:bodyPr/>
        <a:lstStyle/>
        <a:p>
          <a:endParaRPr lang="ru-RU"/>
        </a:p>
      </dgm:t>
    </dgm:pt>
    <dgm:pt modelId="{16E0CB9D-5F32-49F0-ADF5-F1AC6BA79EDA}">
      <dgm:prSet/>
      <dgm:spPr/>
      <dgm:t>
        <a:bodyPr/>
        <a:lstStyle/>
        <a:p>
          <a:pPr rtl="0"/>
          <a:r>
            <a:rPr lang="ru-RU" smtClean="0"/>
            <a:t>Соловьев Е.С.</a:t>
          </a:r>
          <a:endParaRPr lang="ru-RU"/>
        </a:p>
      </dgm:t>
    </dgm:pt>
    <dgm:pt modelId="{84E37558-17C9-4363-98EB-A31BFE6CF001}" type="parTrans" cxnId="{708D6A88-B52F-44BF-A2AC-3588DEE74296}">
      <dgm:prSet/>
      <dgm:spPr/>
      <dgm:t>
        <a:bodyPr/>
        <a:lstStyle/>
        <a:p>
          <a:endParaRPr lang="ru-RU"/>
        </a:p>
      </dgm:t>
    </dgm:pt>
    <dgm:pt modelId="{9CB43A84-50DF-49A1-8491-22E0F3C5310B}" type="sibTrans" cxnId="{708D6A88-B52F-44BF-A2AC-3588DEE74296}">
      <dgm:prSet/>
      <dgm:spPr/>
      <dgm:t>
        <a:bodyPr/>
        <a:lstStyle/>
        <a:p>
          <a:endParaRPr lang="ru-RU"/>
        </a:p>
      </dgm:t>
    </dgm:pt>
    <dgm:pt modelId="{DD96EEFE-6948-4DE7-AE3D-A6743A593693}">
      <dgm:prSet/>
      <dgm:spPr/>
      <dgm:t>
        <a:bodyPr/>
        <a:lstStyle/>
        <a:p>
          <a:pPr rtl="0"/>
          <a:r>
            <a:rPr lang="ru-RU" smtClean="0"/>
            <a:t>Сухов В.М.</a:t>
          </a:r>
          <a:endParaRPr lang="ru-RU"/>
        </a:p>
      </dgm:t>
    </dgm:pt>
    <dgm:pt modelId="{839F7946-94C1-4047-A492-E07ACC87F637}" type="parTrans" cxnId="{59D58586-6007-4EA8-92F7-6F4D93420BDD}">
      <dgm:prSet/>
      <dgm:spPr/>
      <dgm:t>
        <a:bodyPr/>
        <a:lstStyle/>
        <a:p>
          <a:endParaRPr lang="ru-RU"/>
        </a:p>
      </dgm:t>
    </dgm:pt>
    <dgm:pt modelId="{0AD2A818-7901-4F5C-8541-477105727A3F}" type="sibTrans" cxnId="{59D58586-6007-4EA8-92F7-6F4D93420BDD}">
      <dgm:prSet/>
      <dgm:spPr/>
      <dgm:t>
        <a:bodyPr/>
        <a:lstStyle/>
        <a:p>
          <a:endParaRPr lang="ru-RU"/>
        </a:p>
      </dgm:t>
    </dgm:pt>
    <dgm:pt modelId="{458BD716-9742-43FB-BB66-8EC44CB4C364}">
      <dgm:prSet/>
      <dgm:spPr/>
      <dgm:t>
        <a:bodyPr/>
        <a:lstStyle/>
        <a:p>
          <a:pPr rtl="0"/>
          <a:r>
            <a:rPr lang="ru-RU" smtClean="0"/>
            <a:t>Цимбаленко И.В.</a:t>
          </a:r>
          <a:endParaRPr lang="ru-RU"/>
        </a:p>
      </dgm:t>
    </dgm:pt>
    <dgm:pt modelId="{40A44756-2125-48CC-9169-2682BD7E5348}" type="parTrans" cxnId="{BBB03E0D-323A-474A-BCA5-8240C3889766}">
      <dgm:prSet/>
      <dgm:spPr/>
      <dgm:t>
        <a:bodyPr/>
        <a:lstStyle/>
        <a:p>
          <a:endParaRPr lang="ru-RU"/>
        </a:p>
      </dgm:t>
    </dgm:pt>
    <dgm:pt modelId="{BDD0861C-760A-46F4-899B-93F3D0EE80EB}" type="sibTrans" cxnId="{BBB03E0D-323A-474A-BCA5-8240C3889766}">
      <dgm:prSet/>
      <dgm:spPr/>
      <dgm:t>
        <a:bodyPr/>
        <a:lstStyle/>
        <a:p>
          <a:endParaRPr lang="ru-RU"/>
        </a:p>
      </dgm:t>
    </dgm:pt>
    <dgm:pt modelId="{D8AA6450-830C-4542-B34E-B1C1B450F116}">
      <dgm:prSet/>
      <dgm:spPr/>
      <dgm:t>
        <a:bodyPr/>
        <a:lstStyle/>
        <a:p>
          <a:pPr rtl="0"/>
          <a:r>
            <a:rPr lang="ru-RU" smtClean="0"/>
            <a:t>Шмидт И.А.</a:t>
          </a:r>
          <a:endParaRPr lang="ru-RU"/>
        </a:p>
      </dgm:t>
    </dgm:pt>
    <dgm:pt modelId="{C2818A8B-12CF-4886-88DF-1727FE17FEF1}" type="parTrans" cxnId="{CD644B86-5F80-4F9D-8DED-BABF0273BDD3}">
      <dgm:prSet/>
      <dgm:spPr/>
      <dgm:t>
        <a:bodyPr/>
        <a:lstStyle/>
        <a:p>
          <a:endParaRPr lang="ru-RU"/>
        </a:p>
      </dgm:t>
    </dgm:pt>
    <dgm:pt modelId="{3367BB75-A896-45FB-9B80-A9FE1600DF18}" type="sibTrans" cxnId="{CD644B86-5F80-4F9D-8DED-BABF0273BDD3}">
      <dgm:prSet/>
      <dgm:spPr/>
      <dgm:t>
        <a:bodyPr/>
        <a:lstStyle/>
        <a:p>
          <a:endParaRPr lang="ru-RU"/>
        </a:p>
      </dgm:t>
    </dgm:pt>
    <dgm:pt modelId="{18AC9257-700B-45B3-BA65-9B804836DDFD}">
      <dgm:prSet/>
      <dgm:spPr/>
      <dgm:t>
        <a:bodyPr/>
        <a:lstStyle/>
        <a:p>
          <a:pPr rtl="0"/>
          <a:r>
            <a:rPr lang="ru-RU" dirty="0" smtClean="0"/>
            <a:t>Щукин А.</a:t>
          </a:r>
          <a:endParaRPr lang="ru-RU" dirty="0"/>
        </a:p>
      </dgm:t>
    </dgm:pt>
    <dgm:pt modelId="{EF0F4B4C-381D-405F-B634-05D1372415C2}" type="parTrans" cxnId="{9B35AE5F-FF8D-4F09-A35B-BF1E1C1EC99C}">
      <dgm:prSet/>
      <dgm:spPr/>
      <dgm:t>
        <a:bodyPr/>
        <a:lstStyle/>
        <a:p>
          <a:endParaRPr lang="ru-RU"/>
        </a:p>
      </dgm:t>
    </dgm:pt>
    <dgm:pt modelId="{F086655D-8348-4AF7-9FAC-209F0BE001A7}" type="sibTrans" cxnId="{9B35AE5F-FF8D-4F09-A35B-BF1E1C1EC99C}">
      <dgm:prSet/>
      <dgm:spPr/>
      <dgm:t>
        <a:bodyPr/>
        <a:lstStyle/>
        <a:p>
          <a:endParaRPr lang="ru-RU"/>
        </a:p>
      </dgm:t>
    </dgm:pt>
    <dgm:pt modelId="{7D167A0F-81A0-4A08-8AF8-A047F7995BA0}">
      <dgm:prSet/>
      <dgm:spPr/>
      <dgm:t>
        <a:bodyPr/>
        <a:lstStyle/>
        <a:p>
          <a:pPr rtl="0"/>
          <a:r>
            <a:rPr lang="ru-RU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Лесин М. В.</a:t>
          </a:r>
          <a:endParaRPr lang="ru-RU" dirty="0"/>
        </a:p>
      </dgm:t>
    </dgm:pt>
    <dgm:pt modelId="{70CD8A72-BABF-4B53-A3E5-700E16C863AD}" type="parTrans" cxnId="{C9644083-70B0-4532-A416-B235154061FF}">
      <dgm:prSet/>
      <dgm:spPr/>
      <dgm:t>
        <a:bodyPr/>
        <a:lstStyle/>
        <a:p>
          <a:endParaRPr lang="ru-RU"/>
        </a:p>
      </dgm:t>
    </dgm:pt>
    <dgm:pt modelId="{EC5F1050-E5D3-4148-B9A8-CFDE9D194460}" type="sibTrans" cxnId="{C9644083-70B0-4532-A416-B235154061FF}">
      <dgm:prSet/>
      <dgm:spPr/>
      <dgm:t>
        <a:bodyPr/>
        <a:lstStyle/>
        <a:p>
          <a:endParaRPr lang="ru-RU"/>
        </a:p>
      </dgm:t>
    </dgm:pt>
    <dgm:pt modelId="{B0B6A6A8-25B8-4158-89CA-A0FD957CD0B4}">
      <dgm:prSet/>
      <dgm:spPr/>
      <dgm:t>
        <a:bodyPr/>
        <a:lstStyle/>
        <a:p>
          <a:r>
            <a:rPr lang="ru-RU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Ларин В. С.</a:t>
          </a:r>
          <a:endParaRPr lang="ru-RU" b="1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1BF7D1-B2C3-4C6B-AAEC-2765CA15C539}" type="parTrans" cxnId="{42FC06E8-F6A7-4C39-9DBC-8B102173019C}">
      <dgm:prSet/>
      <dgm:spPr/>
      <dgm:t>
        <a:bodyPr/>
        <a:lstStyle/>
        <a:p>
          <a:endParaRPr lang="ru-RU"/>
        </a:p>
      </dgm:t>
    </dgm:pt>
    <dgm:pt modelId="{0A3E25D3-CF6A-4872-A53C-6017A3FEFEB2}" type="sibTrans" cxnId="{42FC06E8-F6A7-4C39-9DBC-8B102173019C}">
      <dgm:prSet/>
      <dgm:spPr/>
      <dgm:t>
        <a:bodyPr/>
        <a:lstStyle/>
        <a:p>
          <a:endParaRPr lang="ru-RU"/>
        </a:p>
      </dgm:t>
    </dgm:pt>
    <dgm:pt modelId="{7D30AB65-284B-4017-94D9-DB3B97F0B8F2}">
      <dgm:prSet/>
      <dgm:spPr/>
      <dgm:t>
        <a:bodyPr/>
        <a:lstStyle/>
        <a:p>
          <a:r>
            <a:rPr lang="ru-RU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Колпаков Г. Г.</a:t>
          </a:r>
          <a:endParaRPr lang="ru-RU" b="1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2B091D-302E-4DFA-AB00-2F5910A1A4AD}" type="parTrans" cxnId="{502E6AF3-3E52-4CCC-BF13-6847D4B84BD4}">
      <dgm:prSet/>
      <dgm:spPr/>
      <dgm:t>
        <a:bodyPr/>
        <a:lstStyle/>
        <a:p>
          <a:endParaRPr lang="ru-RU"/>
        </a:p>
      </dgm:t>
    </dgm:pt>
    <dgm:pt modelId="{2DD0D80F-6F76-43FB-9222-CBFDB4D113A1}" type="sibTrans" cxnId="{502E6AF3-3E52-4CCC-BF13-6847D4B84BD4}">
      <dgm:prSet/>
      <dgm:spPr/>
      <dgm:t>
        <a:bodyPr/>
        <a:lstStyle/>
        <a:p>
          <a:endParaRPr lang="ru-RU"/>
        </a:p>
      </dgm:t>
    </dgm:pt>
    <dgm:pt modelId="{8D967030-576A-43C4-A69D-DC2F1905723E}">
      <dgm:prSet/>
      <dgm:spPr/>
      <dgm:t>
        <a:bodyPr/>
        <a:lstStyle/>
        <a:p>
          <a:r>
            <a:rPr lang="ru-RU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Колсанов И. С.</a:t>
          </a:r>
          <a:endParaRPr lang="ru-RU" b="1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58908D-B792-44B9-8A24-587B41E506FA}" type="parTrans" cxnId="{11CBE0F3-1E30-4B06-BB2F-8ADB0D190942}">
      <dgm:prSet/>
      <dgm:spPr/>
      <dgm:t>
        <a:bodyPr/>
        <a:lstStyle/>
        <a:p>
          <a:endParaRPr lang="ru-RU"/>
        </a:p>
      </dgm:t>
    </dgm:pt>
    <dgm:pt modelId="{83B15669-BCD8-4A56-9415-DD15F232CA8F}" type="sibTrans" cxnId="{11CBE0F3-1E30-4B06-BB2F-8ADB0D190942}">
      <dgm:prSet/>
      <dgm:spPr/>
      <dgm:t>
        <a:bodyPr/>
        <a:lstStyle/>
        <a:p>
          <a:endParaRPr lang="ru-RU"/>
        </a:p>
      </dgm:t>
    </dgm:pt>
    <dgm:pt modelId="{82931D7B-90F0-4709-9115-7B09C7A2D7D1}">
      <dgm:prSet/>
      <dgm:spPr/>
      <dgm:t>
        <a:bodyPr/>
        <a:lstStyle/>
        <a:p>
          <a:r>
            <a:rPr lang="ru-RU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Замша П. Т.</a:t>
          </a:r>
          <a:endParaRPr lang="ru-RU" b="1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857BEA-AF94-4BCC-8483-D9A19591D85C}" type="parTrans" cxnId="{AC1CE7BF-B949-4493-9D1B-D3E72D70384F}">
      <dgm:prSet/>
      <dgm:spPr/>
      <dgm:t>
        <a:bodyPr/>
        <a:lstStyle/>
        <a:p>
          <a:endParaRPr lang="ru-RU"/>
        </a:p>
      </dgm:t>
    </dgm:pt>
    <dgm:pt modelId="{BFE2976C-9CA6-4E0B-828E-175EC2004CED}" type="sibTrans" cxnId="{AC1CE7BF-B949-4493-9D1B-D3E72D70384F}">
      <dgm:prSet/>
      <dgm:spPr/>
      <dgm:t>
        <a:bodyPr/>
        <a:lstStyle/>
        <a:p>
          <a:endParaRPr lang="ru-RU"/>
        </a:p>
      </dgm:t>
    </dgm:pt>
    <dgm:pt modelId="{54168B28-7E80-4957-B153-327D28665FDD}">
      <dgm:prSet/>
      <dgm:spPr/>
      <dgm:t>
        <a:bodyPr/>
        <a:lstStyle/>
        <a:p>
          <a:r>
            <a:rPr lang="ru-RU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Долженков К. И.</a:t>
          </a:r>
          <a:endParaRPr lang="ru-RU" b="1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90099F-4FEB-4F44-BD9F-3179B654F2A5}" type="parTrans" cxnId="{95629F32-787E-479D-9D53-4B2C8DA9B517}">
      <dgm:prSet/>
      <dgm:spPr/>
      <dgm:t>
        <a:bodyPr/>
        <a:lstStyle/>
        <a:p>
          <a:endParaRPr lang="ru-RU"/>
        </a:p>
      </dgm:t>
    </dgm:pt>
    <dgm:pt modelId="{9F91BE63-13E5-4DD7-8638-5E44F0B58729}" type="sibTrans" cxnId="{95629F32-787E-479D-9D53-4B2C8DA9B517}">
      <dgm:prSet/>
      <dgm:spPr/>
      <dgm:t>
        <a:bodyPr/>
        <a:lstStyle/>
        <a:p>
          <a:endParaRPr lang="ru-RU"/>
        </a:p>
      </dgm:t>
    </dgm:pt>
    <dgm:pt modelId="{0838889A-2E0C-4020-BDC6-2C3B4048E52E}">
      <dgm:prSet/>
      <dgm:spPr/>
      <dgm:t>
        <a:bodyPr/>
        <a:lstStyle/>
        <a:p>
          <a:r>
            <a:rPr lang="ru-RU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Дедов М. П.</a:t>
          </a:r>
          <a:endParaRPr lang="ru-RU" b="1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DBB56B-C791-4E6F-A0DD-5543B3EE11C3}" type="parTrans" cxnId="{EE7DFA35-2839-4AB8-AE7B-3F7AC765FBE6}">
      <dgm:prSet/>
      <dgm:spPr/>
      <dgm:t>
        <a:bodyPr/>
        <a:lstStyle/>
        <a:p>
          <a:endParaRPr lang="ru-RU"/>
        </a:p>
      </dgm:t>
    </dgm:pt>
    <dgm:pt modelId="{1249C4D9-0D66-4D3E-83AE-EE8148D2EAB8}" type="sibTrans" cxnId="{EE7DFA35-2839-4AB8-AE7B-3F7AC765FBE6}">
      <dgm:prSet/>
      <dgm:spPr/>
      <dgm:t>
        <a:bodyPr/>
        <a:lstStyle/>
        <a:p>
          <a:endParaRPr lang="ru-RU"/>
        </a:p>
      </dgm:t>
    </dgm:pt>
    <dgm:pt modelId="{BA8E7813-7392-4157-9521-E226B1ADE9D3}">
      <dgm:prSet/>
      <dgm:spPr/>
      <dgm:t>
        <a:bodyPr/>
        <a:lstStyle/>
        <a:p>
          <a:r>
            <a:rPr lang="ru-RU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Громов И. Г.</a:t>
          </a:r>
          <a:endParaRPr lang="ru-RU" b="1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4D2248-A59E-47E7-8F81-EBFB83D5B11B}" type="parTrans" cxnId="{B54238E8-07CC-4AB8-8A8D-E09A7070218B}">
      <dgm:prSet/>
      <dgm:spPr/>
      <dgm:t>
        <a:bodyPr/>
        <a:lstStyle/>
        <a:p>
          <a:endParaRPr lang="ru-RU"/>
        </a:p>
      </dgm:t>
    </dgm:pt>
    <dgm:pt modelId="{3EE08AF0-BB35-49FB-90B9-B8C3EECCE1B9}" type="sibTrans" cxnId="{B54238E8-07CC-4AB8-8A8D-E09A7070218B}">
      <dgm:prSet/>
      <dgm:spPr/>
      <dgm:t>
        <a:bodyPr/>
        <a:lstStyle/>
        <a:p>
          <a:endParaRPr lang="ru-RU"/>
        </a:p>
      </dgm:t>
    </dgm:pt>
    <dgm:pt modelId="{1EE0AA83-DF28-4506-94C8-9CC4B64FC34D}">
      <dgm:prSet/>
      <dgm:spPr/>
      <dgm:t>
        <a:bodyPr/>
        <a:lstStyle/>
        <a:p>
          <a:r>
            <a:rPr lang="ru-RU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Голубев В. Я. </a:t>
          </a:r>
          <a:endParaRPr lang="ru-RU" b="1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E9FEF4-3820-4E3F-BFA7-6A50377EF8F7}" type="parTrans" cxnId="{845DF5B1-5052-449F-9A01-8E6638C10329}">
      <dgm:prSet/>
      <dgm:spPr/>
      <dgm:t>
        <a:bodyPr/>
        <a:lstStyle/>
        <a:p>
          <a:endParaRPr lang="ru-RU"/>
        </a:p>
      </dgm:t>
    </dgm:pt>
    <dgm:pt modelId="{1D00EBA9-BF86-4151-ABC2-BDD3B80FC7A0}" type="sibTrans" cxnId="{845DF5B1-5052-449F-9A01-8E6638C10329}">
      <dgm:prSet/>
      <dgm:spPr/>
      <dgm:t>
        <a:bodyPr/>
        <a:lstStyle/>
        <a:p>
          <a:endParaRPr lang="ru-RU"/>
        </a:p>
      </dgm:t>
    </dgm:pt>
    <dgm:pt modelId="{045996D8-D994-4885-83F2-7ACD5B01D70D}">
      <dgm:prSet/>
      <dgm:spPr/>
      <dgm:t>
        <a:bodyPr/>
        <a:lstStyle/>
        <a:p>
          <a:r>
            <a:rPr lang="ru-RU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Борисов В. В.</a:t>
          </a:r>
          <a:endParaRPr lang="ru-RU" b="1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7C393B-6FFE-40D5-B55D-03D20A0D9207}" type="parTrans" cxnId="{321431B2-4D1F-4F41-A3ED-82F57AD45143}">
      <dgm:prSet/>
      <dgm:spPr/>
      <dgm:t>
        <a:bodyPr/>
        <a:lstStyle/>
        <a:p>
          <a:endParaRPr lang="ru-RU"/>
        </a:p>
      </dgm:t>
    </dgm:pt>
    <dgm:pt modelId="{B30030C3-0CB3-4DAF-8394-818173041861}" type="sibTrans" cxnId="{321431B2-4D1F-4F41-A3ED-82F57AD45143}">
      <dgm:prSet/>
      <dgm:spPr/>
      <dgm:t>
        <a:bodyPr/>
        <a:lstStyle/>
        <a:p>
          <a:endParaRPr lang="ru-RU"/>
        </a:p>
      </dgm:t>
    </dgm:pt>
    <dgm:pt modelId="{AD5D862A-7374-4463-BDA7-560E9C74B20D}">
      <dgm:prSet/>
      <dgm:spPr/>
      <dgm:t>
        <a:bodyPr/>
        <a:lstStyle/>
        <a:p>
          <a:r>
            <a:rPr lang="ru-RU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Валентинович С.И.</a:t>
          </a:r>
          <a:endParaRPr lang="ru-RU"/>
        </a:p>
      </dgm:t>
    </dgm:pt>
    <dgm:pt modelId="{6D1BF666-AAAF-4BB2-AA86-699313CBB01F}" type="parTrans" cxnId="{0995DF4C-89B2-42C9-B927-D838E3135217}">
      <dgm:prSet/>
      <dgm:spPr/>
      <dgm:t>
        <a:bodyPr/>
        <a:lstStyle/>
        <a:p>
          <a:endParaRPr lang="ru-RU"/>
        </a:p>
      </dgm:t>
    </dgm:pt>
    <dgm:pt modelId="{E71417F3-8D69-453D-8817-5408F6A02006}" type="sibTrans" cxnId="{0995DF4C-89B2-42C9-B927-D838E3135217}">
      <dgm:prSet/>
      <dgm:spPr/>
      <dgm:t>
        <a:bodyPr/>
        <a:lstStyle/>
        <a:p>
          <a:endParaRPr lang="ru-RU"/>
        </a:p>
      </dgm:t>
    </dgm:pt>
    <dgm:pt modelId="{C1FF2B48-1D4C-4F19-B8B7-0DC12FA6EE98}" type="pres">
      <dgm:prSet presAssocID="{1B99ECB0-2E0B-4792-9C22-62BF3975512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C33BDF-6723-4488-944C-B5738B5E4002}" type="pres">
      <dgm:prSet presAssocID="{569984C7-E338-42AB-B536-F88A21DE45BC}" presName="parentText" presStyleLbl="node1" presStyleIdx="0" presStyleCnt="23" custLinFactY="85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7E042F-88CE-4864-9136-8EF48B0A3B0C}" type="pres">
      <dgm:prSet presAssocID="{78550737-9D2F-49E0-8031-03BA3CC8FE71}" presName="spacer" presStyleCnt="0"/>
      <dgm:spPr/>
    </dgm:pt>
    <dgm:pt modelId="{AD1190E7-32F3-4AB8-A88F-6860386505BC}" type="pres">
      <dgm:prSet presAssocID="{8AB8D702-D9B5-49C6-80F5-5ACB56136847}" presName="parentText" presStyleLbl="node1" presStyleIdx="1" presStyleCnt="23" custLinFactY="85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9B85DE-F0C1-4EB8-BA3E-2EB19BFE7B26}" type="pres">
      <dgm:prSet presAssocID="{3288D97C-AF5A-473C-9D90-B4870D83E1F4}" presName="spacer" presStyleCnt="0"/>
      <dgm:spPr/>
    </dgm:pt>
    <dgm:pt modelId="{12578430-148B-40D4-84ED-F1DE7EDCD165}" type="pres">
      <dgm:prSet presAssocID="{58949579-53C1-4A35-ABAA-14E65E340211}" presName="parentText" presStyleLbl="node1" presStyleIdx="2" presStyleCnt="23" custLinFactY="85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C49CE-3B60-4B57-BF72-4303D6B808DA}" type="pres">
      <dgm:prSet presAssocID="{C6C517D8-5C25-4F2E-BC94-BFFAD90DC448}" presName="spacer" presStyleCnt="0"/>
      <dgm:spPr/>
    </dgm:pt>
    <dgm:pt modelId="{31D53BFB-F8F2-415A-91A0-5B7312CEAF2D}" type="pres">
      <dgm:prSet presAssocID="{8BC7545F-8AC1-4911-B037-0872E7617D54}" presName="parentText" presStyleLbl="node1" presStyleIdx="3" presStyleCnt="23" custLinFactY="85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A2F859-4827-453C-9FDB-5355FA55B7C5}" type="pres">
      <dgm:prSet presAssocID="{AE822789-EAC0-4C8F-878E-594CEDE2293D}" presName="spacer" presStyleCnt="0"/>
      <dgm:spPr/>
    </dgm:pt>
    <dgm:pt modelId="{528359E5-780B-4F6C-9B77-9D6123D804B6}" type="pres">
      <dgm:prSet presAssocID="{87939B5B-1028-4BB8-AB6C-1DF50BF9915E}" presName="parentText" presStyleLbl="node1" presStyleIdx="4" presStyleCnt="23" custLinFactY="85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74F4C-BEDF-4A34-8777-97562D86BF90}" type="pres">
      <dgm:prSet presAssocID="{5B7FB8CD-C176-427A-A42C-4F80D8EB3CFC}" presName="spacer" presStyleCnt="0"/>
      <dgm:spPr/>
    </dgm:pt>
    <dgm:pt modelId="{944961C0-09CF-460A-B44B-29B771EEBBEA}" type="pres">
      <dgm:prSet presAssocID="{54745B3C-A924-4336-8C6A-C05869373328}" presName="parentText" presStyleLbl="node1" presStyleIdx="5" presStyleCnt="23" custLinFactY="85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CBE94E-2019-4102-A7BE-BE4B0ABA67CF}" type="pres">
      <dgm:prSet presAssocID="{EF532B77-C9CD-4AE7-ABD0-1E7801B3F44C}" presName="spacer" presStyleCnt="0"/>
      <dgm:spPr/>
    </dgm:pt>
    <dgm:pt modelId="{5A1439DC-7FC7-492A-AE81-2B88341F4FE2}" type="pres">
      <dgm:prSet presAssocID="{B3905769-8526-4AFD-B41B-E5F980774514}" presName="parentText" presStyleLbl="node1" presStyleIdx="6" presStyleCnt="23" custLinFactY="85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2569E4-DE5D-43F8-9CCD-8898ED16F4DF}" type="pres">
      <dgm:prSet presAssocID="{2BA35893-E837-4512-AC91-61207768B03E}" presName="spacer" presStyleCnt="0"/>
      <dgm:spPr/>
    </dgm:pt>
    <dgm:pt modelId="{E9077B95-8B79-40DB-BCF5-48382E4E0C8B}" type="pres">
      <dgm:prSet presAssocID="{16E0CB9D-5F32-49F0-ADF5-F1AC6BA79EDA}" presName="parentText" presStyleLbl="node1" presStyleIdx="7" presStyleCnt="23" custLinFactY="85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65CEAA-9CD0-4026-8641-EF1E249ABC11}" type="pres">
      <dgm:prSet presAssocID="{9CB43A84-50DF-49A1-8491-22E0F3C5310B}" presName="spacer" presStyleCnt="0"/>
      <dgm:spPr/>
    </dgm:pt>
    <dgm:pt modelId="{42BFB0BE-30A3-474E-A05C-D3A3D03318AD}" type="pres">
      <dgm:prSet presAssocID="{DD96EEFE-6948-4DE7-AE3D-A6743A593693}" presName="parentText" presStyleLbl="node1" presStyleIdx="8" presStyleCnt="23" custLinFactY="85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47FFB1-9E9B-4F75-905F-C4CBD5E391EA}" type="pres">
      <dgm:prSet presAssocID="{0AD2A818-7901-4F5C-8541-477105727A3F}" presName="spacer" presStyleCnt="0"/>
      <dgm:spPr/>
    </dgm:pt>
    <dgm:pt modelId="{9762403B-13B7-4A40-99B8-4799386F2193}" type="pres">
      <dgm:prSet presAssocID="{458BD716-9742-43FB-BB66-8EC44CB4C364}" presName="parentText" presStyleLbl="node1" presStyleIdx="9" presStyleCnt="23" custLinFactY="85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87AB59-1F16-44DB-B6EF-0FE4498F173E}" type="pres">
      <dgm:prSet presAssocID="{BDD0861C-760A-46F4-899B-93F3D0EE80EB}" presName="spacer" presStyleCnt="0"/>
      <dgm:spPr/>
    </dgm:pt>
    <dgm:pt modelId="{4D477CF8-67C7-4F8B-A276-123E2D529AC3}" type="pres">
      <dgm:prSet presAssocID="{D8AA6450-830C-4542-B34E-B1C1B450F116}" presName="parentText" presStyleLbl="node1" presStyleIdx="10" presStyleCnt="23" custLinFactY="85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A4797E-275F-40D4-BBDF-767F2590E3A9}" type="pres">
      <dgm:prSet presAssocID="{3367BB75-A896-45FB-9B80-A9FE1600DF18}" presName="spacer" presStyleCnt="0"/>
      <dgm:spPr/>
    </dgm:pt>
    <dgm:pt modelId="{B7D35700-594C-43E7-96E8-D034ED3AC961}" type="pres">
      <dgm:prSet presAssocID="{18AC9257-700B-45B3-BA65-9B804836DDFD}" presName="parentText" presStyleLbl="node1" presStyleIdx="11" presStyleCnt="23" custLinFactY="85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C31010-E151-4D48-88E5-75B85A483D64}" type="pres">
      <dgm:prSet presAssocID="{F086655D-8348-4AF7-9FAC-209F0BE001A7}" presName="spacer" presStyleCnt="0"/>
      <dgm:spPr/>
    </dgm:pt>
    <dgm:pt modelId="{53F85A7F-7541-49A5-A50B-11EA3D713170}" type="pres">
      <dgm:prSet presAssocID="{7D167A0F-81A0-4A08-8AF8-A047F7995BA0}" presName="parentText" presStyleLbl="node1" presStyleIdx="12" presStyleCnt="23" custLinFactY="85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ACD89D-27A2-4AC5-BB1E-47E1372B8E2F}" type="pres">
      <dgm:prSet presAssocID="{EC5F1050-E5D3-4148-B9A8-CFDE9D194460}" presName="spacer" presStyleCnt="0"/>
      <dgm:spPr/>
    </dgm:pt>
    <dgm:pt modelId="{C4F132B4-3330-449E-B3EE-B8599FE64393}" type="pres">
      <dgm:prSet presAssocID="{B0B6A6A8-25B8-4158-89CA-A0FD957CD0B4}" presName="parentText" presStyleLbl="node1" presStyleIdx="13" presStyleCnt="23" custLinFactY="85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E8DE6C-650C-4028-A760-056BF4DD577C}" type="pres">
      <dgm:prSet presAssocID="{0A3E25D3-CF6A-4872-A53C-6017A3FEFEB2}" presName="spacer" presStyleCnt="0"/>
      <dgm:spPr/>
    </dgm:pt>
    <dgm:pt modelId="{F2311EC6-24D3-4DFE-A6AF-2FAB327672C8}" type="pres">
      <dgm:prSet presAssocID="{7D30AB65-284B-4017-94D9-DB3B97F0B8F2}" presName="parentText" presStyleLbl="node1" presStyleIdx="14" presStyleCnt="23" custLinFactY="85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460BAE-0868-4C22-ACBA-C5E8E4E7A0E6}" type="pres">
      <dgm:prSet presAssocID="{2DD0D80F-6F76-43FB-9222-CBFDB4D113A1}" presName="spacer" presStyleCnt="0"/>
      <dgm:spPr/>
    </dgm:pt>
    <dgm:pt modelId="{D6686A67-44B1-4612-B526-8C1533FE7AA5}" type="pres">
      <dgm:prSet presAssocID="{8D967030-576A-43C4-A69D-DC2F1905723E}" presName="parentText" presStyleLbl="node1" presStyleIdx="15" presStyleCnt="23" custLinFactY="85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6D8A7E-4167-47BE-A16D-AF2D1E814326}" type="pres">
      <dgm:prSet presAssocID="{83B15669-BCD8-4A56-9415-DD15F232CA8F}" presName="spacer" presStyleCnt="0"/>
      <dgm:spPr/>
    </dgm:pt>
    <dgm:pt modelId="{7140922B-D611-4E83-8449-4F4AEAA761D3}" type="pres">
      <dgm:prSet presAssocID="{82931D7B-90F0-4709-9115-7B09C7A2D7D1}" presName="parentText" presStyleLbl="node1" presStyleIdx="16" presStyleCnt="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CD05BA-55E8-4BE2-93CC-E54B4AFFEFD7}" type="pres">
      <dgm:prSet presAssocID="{BFE2976C-9CA6-4E0B-828E-175EC2004CED}" presName="spacer" presStyleCnt="0"/>
      <dgm:spPr/>
    </dgm:pt>
    <dgm:pt modelId="{CEA14FB9-74B9-4158-A801-49A2C5116A0B}" type="pres">
      <dgm:prSet presAssocID="{54168B28-7E80-4957-B153-327D28665FDD}" presName="parentText" presStyleLbl="node1" presStyleIdx="17" presStyleCnt="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291CCB-04B6-4513-A8E2-91BB63028F17}" type="pres">
      <dgm:prSet presAssocID="{9F91BE63-13E5-4DD7-8638-5E44F0B58729}" presName="spacer" presStyleCnt="0"/>
      <dgm:spPr/>
    </dgm:pt>
    <dgm:pt modelId="{2B34309D-FED3-41A6-BD8A-03C97574AAF3}" type="pres">
      <dgm:prSet presAssocID="{0838889A-2E0C-4020-BDC6-2C3B4048E52E}" presName="parentText" presStyleLbl="node1" presStyleIdx="18" presStyleCnt="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4602C1-DC35-43CB-AC05-3745B21EDFD4}" type="pres">
      <dgm:prSet presAssocID="{1249C4D9-0D66-4D3E-83AE-EE8148D2EAB8}" presName="spacer" presStyleCnt="0"/>
      <dgm:spPr/>
    </dgm:pt>
    <dgm:pt modelId="{88AFD4A8-D080-44D7-88D0-8C33CF01F029}" type="pres">
      <dgm:prSet presAssocID="{BA8E7813-7392-4157-9521-E226B1ADE9D3}" presName="parentText" presStyleLbl="node1" presStyleIdx="19" presStyleCnt="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DBF873-8F7D-4FE9-835B-9DF23BFFAA1F}" type="pres">
      <dgm:prSet presAssocID="{3EE08AF0-BB35-49FB-90B9-B8C3EECCE1B9}" presName="spacer" presStyleCnt="0"/>
      <dgm:spPr/>
    </dgm:pt>
    <dgm:pt modelId="{DCAD0F5A-FE4F-4E57-9EFD-BDA01B718915}" type="pres">
      <dgm:prSet presAssocID="{1EE0AA83-DF28-4506-94C8-9CC4B64FC34D}" presName="parentText" presStyleLbl="node1" presStyleIdx="20" presStyleCnt="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3B24D7-0573-4052-A04E-A61897C6EB91}" type="pres">
      <dgm:prSet presAssocID="{1D00EBA9-BF86-4151-ABC2-BDD3B80FC7A0}" presName="spacer" presStyleCnt="0"/>
      <dgm:spPr/>
    </dgm:pt>
    <dgm:pt modelId="{827769E2-D437-466B-ABDC-FC0BA880ED85}" type="pres">
      <dgm:prSet presAssocID="{045996D8-D994-4885-83F2-7ACD5B01D70D}" presName="parentText" presStyleLbl="node1" presStyleIdx="21" presStyleCnt="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C17FE4-1D8A-42E0-AD4D-3EB189B4A979}" type="pres">
      <dgm:prSet presAssocID="{B30030C3-0CB3-4DAF-8394-818173041861}" presName="spacer" presStyleCnt="0"/>
      <dgm:spPr/>
    </dgm:pt>
    <dgm:pt modelId="{36BD4F4D-A841-4FFC-AD23-17B725A25E40}" type="pres">
      <dgm:prSet presAssocID="{AD5D862A-7374-4463-BDA7-560E9C74B20D}" presName="parentText" presStyleLbl="node1" presStyleIdx="22" presStyleCnt="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E4A62C-11FC-4069-A99A-A2877F7A3A9D}" type="presOf" srcId="{54168B28-7E80-4957-B153-327D28665FDD}" destId="{CEA14FB9-74B9-4158-A801-49A2C5116A0B}" srcOrd="0" destOrd="0" presId="urn:microsoft.com/office/officeart/2005/8/layout/vList2"/>
    <dgm:cxn modelId="{A401105C-6386-4139-BEF0-E3F7EDF8AF81}" type="presOf" srcId="{7D167A0F-81A0-4A08-8AF8-A047F7995BA0}" destId="{53F85A7F-7541-49A5-A50B-11EA3D713170}" srcOrd="0" destOrd="0" presId="urn:microsoft.com/office/officeart/2005/8/layout/vList2"/>
    <dgm:cxn modelId="{D2E9B382-0FBC-4140-BDDD-C59481205F35}" type="presOf" srcId="{0838889A-2E0C-4020-BDC6-2C3B4048E52E}" destId="{2B34309D-FED3-41A6-BD8A-03C97574AAF3}" srcOrd="0" destOrd="0" presId="urn:microsoft.com/office/officeart/2005/8/layout/vList2"/>
    <dgm:cxn modelId="{8E2738BF-7F89-4EA9-AFF0-80628815BEE9}" srcId="{1B99ECB0-2E0B-4792-9C22-62BF39755123}" destId="{58949579-53C1-4A35-ABAA-14E65E340211}" srcOrd="2" destOrd="0" parTransId="{C013E59F-3549-4249-AD12-DFE16EB76D8C}" sibTransId="{C6C517D8-5C25-4F2E-BC94-BFFAD90DC448}"/>
    <dgm:cxn modelId="{42FC06E8-F6A7-4C39-9DBC-8B102173019C}" srcId="{1B99ECB0-2E0B-4792-9C22-62BF39755123}" destId="{B0B6A6A8-25B8-4158-89CA-A0FD957CD0B4}" srcOrd="13" destOrd="0" parTransId="{841BF7D1-B2C3-4C6B-AAEC-2765CA15C539}" sibTransId="{0A3E25D3-CF6A-4872-A53C-6017A3FEFEB2}"/>
    <dgm:cxn modelId="{502E6AF3-3E52-4CCC-BF13-6847D4B84BD4}" srcId="{1B99ECB0-2E0B-4792-9C22-62BF39755123}" destId="{7D30AB65-284B-4017-94D9-DB3B97F0B8F2}" srcOrd="14" destOrd="0" parTransId="{1F2B091D-302E-4DFA-AB00-2F5910A1A4AD}" sibTransId="{2DD0D80F-6F76-43FB-9222-CBFDB4D113A1}"/>
    <dgm:cxn modelId="{321431B2-4D1F-4F41-A3ED-82F57AD45143}" srcId="{1B99ECB0-2E0B-4792-9C22-62BF39755123}" destId="{045996D8-D994-4885-83F2-7ACD5B01D70D}" srcOrd="21" destOrd="0" parTransId="{E27C393B-6FFE-40D5-B55D-03D20A0D9207}" sibTransId="{B30030C3-0CB3-4DAF-8394-818173041861}"/>
    <dgm:cxn modelId="{00F49F80-0CE8-4F6F-8AD7-8F4BB446E585}" type="presOf" srcId="{D8AA6450-830C-4542-B34E-B1C1B450F116}" destId="{4D477CF8-67C7-4F8B-A276-123E2D529AC3}" srcOrd="0" destOrd="0" presId="urn:microsoft.com/office/officeart/2005/8/layout/vList2"/>
    <dgm:cxn modelId="{4D1DBF31-AB0D-4BF9-BD67-021E40574455}" type="presOf" srcId="{7D30AB65-284B-4017-94D9-DB3B97F0B8F2}" destId="{F2311EC6-24D3-4DFE-A6AF-2FAB327672C8}" srcOrd="0" destOrd="0" presId="urn:microsoft.com/office/officeart/2005/8/layout/vList2"/>
    <dgm:cxn modelId="{D54D8B43-807D-48C2-BC99-F4D667B29BB2}" type="presOf" srcId="{8D967030-576A-43C4-A69D-DC2F1905723E}" destId="{D6686A67-44B1-4612-B526-8C1533FE7AA5}" srcOrd="0" destOrd="0" presId="urn:microsoft.com/office/officeart/2005/8/layout/vList2"/>
    <dgm:cxn modelId="{A077D13C-DF05-4E75-9EFB-917920B2985D}" srcId="{1B99ECB0-2E0B-4792-9C22-62BF39755123}" destId="{8AB8D702-D9B5-49C6-80F5-5ACB56136847}" srcOrd="1" destOrd="0" parTransId="{5419E048-E68F-4843-9070-94531267AB33}" sibTransId="{3288D97C-AF5A-473C-9D90-B4870D83E1F4}"/>
    <dgm:cxn modelId="{AF66B1ED-FA49-4742-8FB7-4D8793490EB8}" type="presOf" srcId="{82931D7B-90F0-4709-9115-7B09C7A2D7D1}" destId="{7140922B-D611-4E83-8449-4F4AEAA761D3}" srcOrd="0" destOrd="0" presId="urn:microsoft.com/office/officeart/2005/8/layout/vList2"/>
    <dgm:cxn modelId="{3E75CD2C-2D13-4A94-8B2C-31ED0999AAF1}" srcId="{1B99ECB0-2E0B-4792-9C22-62BF39755123}" destId="{569984C7-E338-42AB-B536-F88A21DE45BC}" srcOrd="0" destOrd="0" parTransId="{53A3D69A-BA16-4EBC-96C9-86CD9227A83A}" sibTransId="{78550737-9D2F-49E0-8031-03BA3CC8FE71}"/>
    <dgm:cxn modelId="{EE7DFA35-2839-4AB8-AE7B-3F7AC765FBE6}" srcId="{1B99ECB0-2E0B-4792-9C22-62BF39755123}" destId="{0838889A-2E0C-4020-BDC6-2C3B4048E52E}" srcOrd="18" destOrd="0" parTransId="{90DBB56B-C791-4E6F-A0DD-5543B3EE11C3}" sibTransId="{1249C4D9-0D66-4D3E-83AE-EE8148D2EAB8}"/>
    <dgm:cxn modelId="{33F19EE5-D1E9-4F6F-9831-27FAF4A4F17B}" type="presOf" srcId="{18AC9257-700B-45B3-BA65-9B804836DDFD}" destId="{B7D35700-594C-43E7-96E8-D034ED3AC961}" srcOrd="0" destOrd="0" presId="urn:microsoft.com/office/officeart/2005/8/layout/vList2"/>
    <dgm:cxn modelId="{845DF5B1-5052-449F-9A01-8E6638C10329}" srcId="{1B99ECB0-2E0B-4792-9C22-62BF39755123}" destId="{1EE0AA83-DF28-4506-94C8-9CC4B64FC34D}" srcOrd="20" destOrd="0" parTransId="{54E9FEF4-3820-4E3F-BFA7-6A50377EF8F7}" sibTransId="{1D00EBA9-BF86-4151-ABC2-BDD3B80FC7A0}"/>
    <dgm:cxn modelId="{840CFF7B-2B3B-4492-A60F-B6C25B4C161C}" type="presOf" srcId="{B0B6A6A8-25B8-4158-89CA-A0FD957CD0B4}" destId="{C4F132B4-3330-449E-B3EE-B8599FE64393}" srcOrd="0" destOrd="0" presId="urn:microsoft.com/office/officeart/2005/8/layout/vList2"/>
    <dgm:cxn modelId="{0995DF4C-89B2-42C9-B927-D838E3135217}" srcId="{1B99ECB0-2E0B-4792-9C22-62BF39755123}" destId="{AD5D862A-7374-4463-BDA7-560E9C74B20D}" srcOrd="22" destOrd="0" parTransId="{6D1BF666-AAAF-4BB2-AA86-699313CBB01F}" sibTransId="{E71417F3-8D69-453D-8817-5408F6A02006}"/>
    <dgm:cxn modelId="{1C54380A-4494-4341-8DF7-F2811BCB593C}" type="presOf" srcId="{54745B3C-A924-4336-8C6A-C05869373328}" destId="{944961C0-09CF-460A-B44B-29B771EEBBEA}" srcOrd="0" destOrd="0" presId="urn:microsoft.com/office/officeart/2005/8/layout/vList2"/>
    <dgm:cxn modelId="{E4A91D10-F782-4569-A93C-798F1265EE3B}" type="presOf" srcId="{DD96EEFE-6948-4DE7-AE3D-A6743A593693}" destId="{42BFB0BE-30A3-474E-A05C-D3A3D03318AD}" srcOrd="0" destOrd="0" presId="urn:microsoft.com/office/officeart/2005/8/layout/vList2"/>
    <dgm:cxn modelId="{708D6A88-B52F-44BF-A2AC-3588DEE74296}" srcId="{1B99ECB0-2E0B-4792-9C22-62BF39755123}" destId="{16E0CB9D-5F32-49F0-ADF5-F1AC6BA79EDA}" srcOrd="7" destOrd="0" parTransId="{84E37558-17C9-4363-98EB-A31BFE6CF001}" sibTransId="{9CB43A84-50DF-49A1-8491-22E0F3C5310B}"/>
    <dgm:cxn modelId="{02E08540-FC31-4A8F-87D4-6D263C24EEB5}" type="presOf" srcId="{B3905769-8526-4AFD-B41B-E5F980774514}" destId="{5A1439DC-7FC7-492A-AE81-2B88341F4FE2}" srcOrd="0" destOrd="0" presId="urn:microsoft.com/office/officeart/2005/8/layout/vList2"/>
    <dgm:cxn modelId="{2451843B-1703-4280-8E0C-DF97788FDDCF}" srcId="{1B99ECB0-2E0B-4792-9C22-62BF39755123}" destId="{B3905769-8526-4AFD-B41B-E5F980774514}" srcOrd="6" destOrd="0" parTransId="{037DEFAD-2665-460E-BB6B-E5DC7C1D6A4F}" sibTransId="{2BA35893-E837-4512-AC91-61207768B03E}"/>
    <dgm:cxn modelId="{03A4D2EA-D9A3-4CC7-A355-C1ABE8E5E7BB}" type="presOf" srcId="{AD5D862A-7374-4463-BDA7-560E9C74B20D}" destId="{36BD4F4D-A841-4FFC-AD23-17B725A25E40}" srcOrd="0" destOrd="0" presId="urn:microsoft.com/office/officeart/2005/8/layout/vList2"/>
    <dgm:cxn modelId="{59D58586-6007-4EA8-92F7-6F4D93420BDD}" srcId="{1B99ECB0-2E0B-4792-9C22-62BF39755123}" destId="{DD96EEFE-6948-4DE7-AE3D-A6743A593693}" srcOrd="8" destOrd="0" parTransId="{839F7946-94C1-4047-A492-E07ACC87F637}" sibTransId="{0AD2A818-7901-4F5C-8541-477105727A3F}"/>
    <dgm:cxn modelId="{0F2EEEAF-8851-4AF1-B071-25C0F9527774}" type="presOf" srcId="{87939B5B-1028-4BB8-AB6C-1DF50BF9915E}" destId="{528359E5-780B-4F6C-9B77-9D6123D804B6}" srcOrd="0" destOrd="0" presId="urn:microsoft.com/office/officeart/2005/8/layout/vList2"/>
    <dgm:cxn modelId="{CD644B86-5F80-4F9D-8DED-BABF0273BDD3}" srcId="{1B99ECB0-2E0B-4792-9C22-62BF39755123}" destId="{D8AA6450-830C-4542-B34E-B1C1B450F116}" srcOrd="10" destOrd="0" parTransId="{C2818A8B-12CF-4886-88DF-1727FE17FEF1}" sibTransId="{3367BB75-A896-45FB-9B80-A9FE1600DF18}"/>
    <dgm:cxn modelId="{C9644083-70B0-4532-A416-B235154061FF}" srcId="{1B99ECB0-2E0B-4792-9C22-62BF39755123}" destId="{7D167A0F-81A0-4A08-8AF8-A047F7995BA0}" srcOrd="12" destOrd="0" parTransId="{70CD8A72-BABF-4B53-A3E5-700E16C863AD}" sibTransId="{EC5F1050-E5D3-4148-B9A8-CFDE9D194460}"/>
    <dgm:cxn modelId="{B54238E8-07CC-4AB8-8A8D-E09A7070218B}" srcId="{1B99ECB0-2E0B-4792-9C22-62BF39755123}" destId="{BA8E7813-7392-4157-9521-E226B1ADE9D3}" srcOrd="19" destOrd="0" parTransId="{FF4D2248-A59E-47E7-8F81-EBFB83D5B11B}" sibTransId="{3EE08AF0-BB35-49FB-90B9-B8C3EECCE1B9}"/>
    <dgm:cxn modelId="{85392E18-097B-40C6-BA8C-260C13FE988D}" type="presOf" srcId="{16E0CB9D-5F32-49F0-ADF5-F1AC6BA79EDA}" destId="{E9077B95-8B79-40DB-BCF5-48382E4E0C8B}" srcOrd="0" destOrd="0" presId="urn:microsoft.com/office/officeart/2005/8/layout/vList2"/>
    <dgm:cxn modelId="{3E7D5285-FCC9-4DF1-A653-45D5E06DB7B1}" type="presOf" srcId="{BA8E7813-7392-4157-9521-E226B1ADE9D3}" destId="{88AFD4A8-D080-44D7-88D0-8C33CF01F029}" srcOrd="0" destOrd="0" presId="urn:microsoft.com/office/officeart/2005/8/layout/vList2"/>
    <dgm:cxn modelId="{9B35AE5F-FF8D-4F09-A35B-BF1E1C1EC99C}" srcId="{1B99ECB0-2E0B-4792-9C22-62BF39755123}" destId="{18AC9257-700B-45B3-BA65-9B804836DDFD}" srcOrd="11" destOrd="0" parTransId="{EF0F4B4C-381D-405F-B634-05D1372415C2}" sibTransId="{F086655D-8348-4AF7-9FAC-209F0BE001A7}"/>
    <dgm:cxn modelId="{53AC6160-582F-40E5-B85C-1CBD913C006B}" type="presOf" srcId="{1B99ECB0-2E0B-4792-9C22-62BF39755123}" destId="{C1FF2B48-1D4C-4F19-B8B7-0DC12FA6EE98}" srcOrd="0" destOrd="0" presId="urn:microsoft.com/office/officeart/2005/8/layout/vList2"/>
    <dgm:cxn modelId="{77906A7E-0131-4133-A69F-34C50FA49281}" srcId="{1B99ECB0-2E0B-4792-9C22-62BF39755123}" destId="{54745B3C-A924-4336-8C6A-C05869373328}" srcOrd="5" destOrd="0" parTransId="{010DA0FB-D61B-4FAB-B692-7CCEEAE0387B}" sibTransId="{EF532B77-C9CD-4AE7-ABD0-1E7801B3F44C}"/>
    <dgm:cxn modelId="{363CDEED-DE4A-4AA5-970C-849A2B82F1A3}" type="presOf" srcId="{569984C7-E338-42AB-B536-F88A21DE45BC}" destId="{60C33BDF-6723-4488-944C-B5738B5E4002}" srcOrd="0" destOrd="0" presId="urn:microsoft.com/office/officeart/2005/8/layout/vList2"/>
    <dgm:cxn modelId="{843503A2-DAB0-4964-983D-0C83A11949FB}" type="presOf" srcId="{8AB8D702-D9B5-49C6-80F5-5ACB56136847}" destId="{AD1190E7-32F3-4AB8-A88F-6860386505BC}" srcOrd="0" destOrd="0" presId="urn:microsoft.com/office/officeart/2005/8/layout/vList2"/>
    <dgm:cxn modelId="{181A617D-8F4A-42AB-9328-D36F4931087B}" type="presOf" srcId="{8BC7545F-8AC1-4911-B037-0872E7617D54}" destId="{31D53BFB-F8F2-415A-91A0-5B7312CEAF2D}" srcOrd="0" destOrd="0" presId="urn:microsoft.com/office/officeart/2005/8/layout/vList2"/>
    <dgm:cxn modelId="{8D5150D8-D899-43B2-A925-B2C7F2827762}" type="presOf" srcId="{045996D8-D994-4885-83F2-7ACD5B01D70D}" destId="{827769E2-D437-466B-ABDC-FC0BA880ED85}" srcOrd="0" destOrd="0" presId="urn:microsoft.com/office/officeart/2005/8/layout/vList2"/>
    <dgm:cxn modelId="{95629F32-787E-479D-9D53-4B2C8DA9B517}" srcId="{1B99ECB0-2E0B-4792-9C22-62BF39755123}" destId="{54168B28-7E80-4957-B153-327D28665FDD}" srcOrd="17" destOrd="0" parTransId="{5E90099F-4FEB-4F44-BD9F-3179B654F2A5}" sibTransId="{9F91BE63-13E5-4DD7-8638-5E44F0B58729}"/>
    <dgm:cxn modelId="{AC1CE7BF-B949-4493-9D1B-D3E72D70384F}" srcId="{1B99ECB0-2E0B-4792-9C22-62BF39755123}" destId="{82931D7B-90F0-4709-9115-7B09C7A2D7D1}" srcOrd="16" destOrd="0" parTransId="{6B857BEA-AF94-4BCC-8483-D9A19591D85C}" sibTransId="{BFE2976C-9CA6-4E0B-828E-175EC2004CED}"/>
    <dgm:cxn modelId="{11CBE0F3-1E30-4B06-BB2F-8ADB0D190942}" srcId="{1B99ECB0-2E0B-4792-9C22-62BF39755123}" destId="{8D967030-576A-43C4-A69D-DC2F1905723E}" srcOrd="15" destOrd="0" parTransId="{5C58908D-B792-44B9-8A24-587B41E506FA}" sibTransId="{83B15669-BCD8-4A56-9415-DD15F232CA8F}"/>
    <dgm:cxn modelId="{A9DF5905-C266-4CDF-A2E9-315B64539AA6}" type="presOf" srcId="{458BD716-9742-43FB-BB66-8EC44CB4C364}" destId="{9762403B-13B7-4A40-99B8-4799386F2193}" srcOrd="0" destOrd="0" presId="urn:microsoft.com/office/officeart/2005/8/layout/vList2"/>
    <dgm:cxn modelId="{AA282495-918C-4D0C-8B11-820033C34445}" srcId="{1B99ECB0-2E0B-4792-9C22-62BF39755123}" destId="{87939B5B-1028-4BB8-AB6C-1DF50BF9915E}" srcOrd="4" destOrd="0" parTransId="{B972C7E2-2B0C-4B0F-BBE9-54F0D80A6310}" sibTransId="{5B7FB8CD-C176-427A-A42C-4F80D8EB3CFC}"/>
    <dgm:cxn modelId="{C35AD524-CD8C-4C65-8726-17003567156A}" type="presOf" srcId="{1EE0AA83-DF28-4506-94C8-9CC4B64FC34D}" destId="{DCAD0F5A-FE4F-4E57-9EFD-BDA01B718915}" srcOrd="0" destOrd="0" presId="urn:microsoft.com/office/officeart/2005/8/layout/vList2"/>
    <dgm:cxn modelId="{BBB03E0D-323A-474A-BCA5-8240C3889766}" srcId="{1B99ECB0-2E0B-4792-9C22-62BF39755123}" destId="{458BD716-9742-43FB-BB66-8EC44CB4C364}" srcOrd="9" destOrd="0" parTransId="{40A44756-2125-48CC-9169-2682BD7E5348}" sibTransId="{BDD0861C-760A-46F4-899B-93F3D0EE80EB}"/>
    <dgm:cxn modelId="{BE8AFE03-8421-4AEC-8B32-61B76D4227D3}" srcId="{1B99ECB0-2E0B-4792-9C22-62BF39755123}" destId="{8BC7545F-8AC1-4911-B037-0872E7617D54}" srcOrd="3" destOrd="0" parTransId="{E04CA931-754A-40F3-BBEE-BB1B41095089}" sibTransId="{AE822789-EAC0-4C8F-878E-594CEDE2293D}"/>
    <dgm:cxn modelId="{DAFF5ADE-F59C-47C6-947E-A7D7DC25C878}" type="presOf" srcId="{58949579-53C1-4A35-ABAA-14E65E340211}" destId="{12578430-148B-40D4-84ED-F1DE7EDCD165}" srcOrd="0" destOrd="0" presId="urn:microsoft.com/office/officeart/2005/8/layout/vList2"/>
    <dgm:cxn modelId="{6BCD9FED-E73F-494E-ABDF-0787182DF50F}" type="presParOf" srcId="{C1FF2B48-1D4C-4F19-B8B7-0DC12FA6EE98}" destId="{60C33BDF-6723-4488-944C-B5738B5E4002}" srcOrd="0" destOrd="0" presId="urn:microsoft.com/office/officeart/2005/8/layout/vList2"/>
    <dgm:cxn modelId="{058EF286-DE5F-43DE-A640-E2BB3F2586CD}" type="presParOf" srcId="{C1FF2B48-1D4C-4F19-B8B7-0DC12FA6EE98}" destId="{877E042F-88CE-4864-9136-8EF48B0A3B0C}" srcOrd="1" destOrd="0" presId="urn:microsoft.com/office/officeart/2005/8/layout/vList2"/>
    <dgm:cxn modelId="{992CC5BC-5465-463E-AC86-FFA706C4504F}" type="presParOf" srcId="{C1FF2B48-1D4C-4F19-B8B7-0DC12FA6EE98}" destId="{AD1190E7-32F3-4AB8-A88F-6860386505BC}" srcOrd="2" destOrd="0" presId="urn:microsoft.com/office/officeart/2005/8/layout/vList2"/>
    <dgm:cxn modelId="{29B6BD06-FB50-4F6D-B940-ACCFDE9357B8}" type="presParOf" srcId="{C1FF2B48-1D4C-4F19-B8B7-0DC12FA6EE98}" destId="{F69B85DE-F0C1-4EB8-BA3E-2EB19BFE7B26}" srcOrd="3" destOrd="0" presId="urn:microsoft.com/office/officeart/2005/8/layout/vList2"/>
    <dgm:cxn modelId="{217FA0B7-01B9-4EB9-A42C-C4817F75FCCA}" type="presParOf" srcId="{C1FF2B48-1D4C-4F19-B8B7-0DC12FA6EE98}" destId="{12578430-148B-40D4-84ED-F1DE7EDCD165}" srcOrd="4" destOrd="0" presId="urn:microsoft.com/office/officeart/2005/8/layout/vList2"/>
    <dgm:cxn modelId="{A7168C00-4697-448B-AC3E-3A1A631183C1}" type="presParOf" srcId="{C1FF2B48-1D4C-4F19-B8B7-0DC12FA6EE98}" destId="{BF8C49CE-3B60-4B57-BF72-4303D6B808DA}" srcOrd="5" destOrd="0" presId="urn:microsoft.com/office/officeart/2005/8/layout/vList2"/>
    <dgm:cxn modelId="{FB7264EA-554C-44B7-8CBC-AF30D613157B}" type="presParOf" srcId="{C1FF2B48-1D4C-4F19-B8B7-0DC12FA6EE98}" destId="{31D53BFB-F8F2-415A-91A0-5B7312CEAF2D}" srcOrd="6" destOrd="0" presId="urn:microsoft.com/office/officeart/2005/8/layout/vList2"/>
    <dgm:cxn modelId="{3C73D074-0F28-4FF7-995B-2261C738353D}" type="presParOf" srcId="{C1FF2B48-1D4C-4F19-B8B7-0DC12FA6EE98}" destId="{24A2F859-4827-453C-9FDB-5355FA55B7C5}" srcOrd="7" destOrd="0" presId="urn:microsoft.com/office/officeart/2005/8/layout/vList2"/>
    <dgm:cxn modelId="{A0B871B7-31E9-462D-A8BC-173A1D54B8BF}" type="presParOf" srcId="{C1FF2B48-1D4C-4F19-B8B7-0DC12FA6EE98}" destId="{528359E5-780B-4F6C-9B77-9D6123D804B6}" srcOrd="8" destOrd="0" presId="urn:microsoft.com/office/officeart/2005/8/layout/vList2"/>
    <dgm:cxn modelId="{8A4C1557-C683-403F-8453-2AA1C11F10ED}" type="presParOf" srcId="{C1FF2B48-1D4C-4F19-B8B7-0DC12FA6EE98}" destId="{E0E74F4C-BEDF-4A34-8777-97562D86BF90}" srcOrd="9" destOrd="0" presId="urn:microsoft.com/office/officeart/2005/8/layout/vList2"/>
    <dgm:cxn modelId="{C9C5263A-93F2-4BE2-B70D-6B64ED6FCAAE}" type="presParOf" srcId="{C1FF2B48-1D4C-4F19-B8B7-0DC12FA6EE98}" destId="{944961C0-09CF-460A-B44B-29B771EEBBEA}" srcOrd="10" destOrd="0" presId="urn:microsoft.com/office/officeart/2005/8/layout/vList2"/>
    <dgm:cxn modelId="{2C853D39-626E-4135-8460-28F0D90D9807}" type="presParOf" srcId="{C1FF2B48-1D4C-4F19-B8B7-0DC12FA6EE98}" destId="{7ECBE94E-2019-4102-A7BE-BE4B0ABA67CF}" srcOrd="11" destOrd="0" presId="urn:microsoft.com/office/officeart/2005/8/layout/vList2"/>
    <dgm:cxn modelId="{415666DE-9F0D-4326-B8CF-735C0A329933}" type="presParOf" srcId="{C1FF2B48-1D4C-4F19-B8B7-0DC12FA6EE98}" destId="{5A1439DC-7FC7-492A-AE81-2B88341F4FE2}" srcOrd="12" destOrd="0" presId="urn:microsoft.com/office/officeart/2005/8/layout/vList2"/>
    <dgm:cxn modelId="{2C3B6143-1934-4163-938A-27DFB6F8252B}" type="presParOf" srcId="{C1FF2B48-1D4C-4F19-B8B7-0DC12FA6EE98}" destId="{FB2569E4-DE5D-43F8-9CCD-8898ED16F4DF}" srcOrd="13" destOrd="0" presId="urn:microsoft.com/office/officeart/2005/8/layout/vList2"/>
    <dgm:cxn modelId="{D1742B76-AE4A-49AA-9795-AB1DFC0819B0}" type="presParOf" srcId="{C1FF2B48-1D4C-4F19-B8B7-0DC12FA6EE98}" destId="{E9077B95-8B79-40DB-BCF5-48382E4E0C8B}" srcOrd="14" destOrd="0" presId="urn:microsoft.com/office/officeart/2005/8/layout/vList2"/>
    <dgm:cxn modelId="{ED6C0884-24D7-4FFA-B106-A2403B15F13F}" type="presParOf" srcId="{C1FF2B48-1D4C-4F19-B8B7-0DC12FA6EE98}" destId="{7C65CEAA-9CD0-4026-8641-EF1E249ABC11}" srcOrd="15" destOrd="0" presId="urn:microsoft.com/office/officeart/2005/8/layout/vList2"/>
    <dgm:cxn modelId="{9FCC375D-2C6A-4CD3-8481-F77D68437233}" type="presParOf" srcId="{C1FF2B48-1D4C-4F19-B8B7-0DC12FA6EE98}" destId="{42BFB0BE-30A3-474E-A05C-D3A3D03318AD}" srcOrd="16" destOrd="0" presId="urn:microsoft.com/office/officeart/2005/8/layout/vList2"/>
    <dgm:cxn modelId="{BAA7B65F-CB0F-4010-A1BB-A19FBB6AEC24}" type="presParOf" srcId="{C1FF2B48-1D4C-4F19-B8B7-0DC12FA6EE98}" destId="{9547FFB1-9E9B-4F75-905F-C4CBD5E391EA}" srcOrd="17" destOrd="0" presId="urn:microsoft.com/office/officeart/2005/8/layout/vList2"/>
    <dgm:cxn modelId="{01CD2AF0-AD2F-438D-87C7-6C1BC3A7C9AA}" type="presParOf" srcId="{C1FF2B48-1D4C-4F19-B8B7-0DC12FA6EE98}" destId="{9762403B-13B7-4A40-99B8-4799386F2193}" srcOrd="18" destOrd="0" presId="urn:microsoft.com/office/officeart/2005/8/layout/vList2"/>
    <dgm:cxn modelId="{0F6CC9CF-84EF-4736-A87C-DCA1F38FD92E}" type="presParOf" srcId="{C1FF2B48-1D4C-4F19-B8B7-0DC12FA6EE98}" destId="{C087AB59-1F16-44DB-B6EF-0FE4498F173E}" srcOrd="19" destOrd="0" presId="urn:microsoft.com/office/officeart/2005/8/layout/vList2"/>
    <dgm:cxn modelId="{574BA398-02DC-4069-8ED1-782EEE54BA29}" type="presParOf" srcId="{C1FF2B48-1D4C-4F19-B8B7-0DC12FA6EE98}" destId="{4D477CF8-67C7-4F8B-A276-123E2D529AC3}" srcOrd="20" destOrd="0" presId="urn:microsoft.com/office/officeart/2005/8/layout/vList2"/>
    <dgm:cxn modelId="{5E17BC75-F3A2-4AF4-8D63-BC9EAF09A2EF}" type="presParOf" srcId="{C1FF2B48-1D4C-4F19-B8B7-0DC12FA6EE98}" destId="{17A4797E-275F-40D4-BBDF-767F2590E3A9}" srcOrd="21" destOrd="0" presId="urn:microsoft.com/office/officeart/2005/8/layout/vList2"/>
    <dgm:cxn modelId="{15B000B8-519F-4867-8AB6-27AA050D61A8}" type="presParOf" srcId="{C1FF2B48-1D4C-4F19-B8B7-0DC12FA6EE98}" destId="{B7D35700-594C-43E7-96E8-D034ED3AC961}" srcOrd="22" destOrd="0" presId="urn:microsoft.com/office/officeart/2005/8/layout/vList2"/>
    <dgm:cxn modelId="{7BA0CA96-1530-4FAA-AD73-5BD6CFE95DE8}" type="presParOf" srcId="{C1FF2B48-1D4C-4F19-B8B7-0DC12FA6EE98}" destId="{5AC31010-E151-4D48-88E5-75B85A483D64}" srcOrd="23" destOrd="0" presId="urn:microsoft.com/office/officeart/2005/8/layout/vList2"/>
    <dgm:cxn modelId="{EA91ABBC-288D-4046-A9E5-4B5F0C1B65CF}" type="presParOf" srcId="{C1FF2B48-1D4C-4F19-B8B7-0DC12FA6EE98}" destId="{53F85A7F-7541-49A5-A50B-11EA3D713170}" srcOrd="24" destOrd="0" presId="urn:microsoft.com/office/officeart/2005/8/layout/vList2"/>
    <dgm:cxn modelId="{A14F10AE-AD3C-42D8-9A25-8781355D2EFC}" type="presParOf" srcId="{C1FF2B48-1D4C-4F19-B8B7-0DC12FA6EE98}" destId="{8AACD89D-27A2-4AC5-BB1E-47E1372B8E2F}" srcOrd="25" destOrd="0" presId="urn:microsoft.com/office/officeart/2005/8/layout/vList2"/>
    <dgm:cxn modelId="{1A03D6D5-B37A-49CD-91D9-1FD6267B1854}" type="presParOf" srcId="{C1FF2B48-1D4C-4F19-B8B7-0DC12FA6EE98}" destId="{C4F132B4-3330-449E-B3EE-B8599FE64393}" srcOrd="26" destOrd="0" presId="urn:microsoft.com/office/officeart/2005/8/layout/vList2"/>
    <dgm:cxn modelId="{755C7801-251E-44A2-ACCB-B972C696F822}" type="presParOf" srcId="{C1FF2B48-1D4C-4F19-B8B7-0DC12FA6EE98}" destId="{62E8DE6C-650C-4028-A760-056BF4DD577C}" srcOrd="27" destOrd="0" presId="urn:microsoft.com/office/officeart/2005/8/layout/vList2"/>
    <dgm:cxn modelId="{4FD25FA5-F876-4BB0-AECE-96C6C21481D4}" type="presParOf" srcId="{C1FF2B48-1D4C-4F19-B8B7-0DC12FA6EE98}" destId="{F2311EC6-24D3-4DFE-A6AF-2FAB327672C8}" srcOrd="28" destOrd="0" presId="urn:microsoft.com/office/officeart/2005/8/layout/vList2"/>
    <dgm:cxn modelId="{28CA7434-AE37-4A31-A351-67B532C06E4E}" type="presParOf" srcId="{C1FF2B48-1D4C-4F19-B8B7-0DC12FA6EE98}" destId="{9C460BAE-0868-4C22-ACBA-C5E8E4E7A0E6}" srcOrd="29" destOrd="0" presId="urn:microsoft.com/office/officeart/2005/8/layout/vList2"/>
    <dgm:cxn modelId="{A0D45B62-B7C4-495D-8514-B360710705EB}" type="presParOf" srcId="{C1FF2B48-1D4C-4F19-B8B7-0DC12FA6EE98}" destId="{D6686A67-44B1-4612-B526-8C1533FE7AA5}" srcOrd="30" destOrd="0" presId="urn:microsoft.com/office/officeart/2005/8/layout/vList2"/>
    <dgm:cxn modelId="{8A8CF2B2-9E7A-46B7-BD4F-FA8148CCE0F7}" type="presParOf" srcId="{C1FF2B48-1D4C-4F19-B8B7-0DC12FA6EE98}" destId="{2D6D8A7E-4167-47BE-A16D-AF2D1E814326}" srcOrd="31" destOrd="0" presId="urn:microsoft.com/office/officeart/2005/8/layout/vList2"/>
    <dgm:cxn modelId="{44386B42-3B6C-4D51-85CD-EF14427DCE26}" type="presParOf" srcId="{C1FF2B48-1D4C-4F19-B8B7-0DC12FA6EE98}" destId="{7140922B-D611-4E83-8449-4F4AEAA761D3}" srcOrd="32" destOrd="0" presId="urn:microsoft.com/office/officeart/2005/8/layout/vList2"/>
    <dgm:cxn modelId="{594B0DE1-B1A1-44FA-9AA2-0C2DEC88885B}" type="presParOf" srcId="{C1FF2B48-1D4C-4F19-B8B7-0DC12FA6EE98}" destId="{03CD05BA-55E8-4BE2-93CC-E54B4AFFEFD7}" srcOrd="33" destOrd="0" presId="urn:microsoft.com/office/officeart/2005/8/layout/vList2"/>
    <dgm:cxn modelId="{5586B4C7-B74D-4315-8695-09D1D4EF5A5D}" type="presParOf" srcId="{C1FF2B48-1D4C-4F19-B8B7-0DC12FA6EE98}" destId="{CEA14FB9-74B9-4158-A801-49A2C5116A0B}" srcOrd="34" destOrd="0" presId="urn:microsoft.com/office/officeart/2005/8/layout/vList2"/>
    <dgm:cxn modelId="{0EE3B409-20CB-482D-99EA-8CB8748BFDE8}" type="presParOf" srcId="{C1FF2B48-1D4C-4F19-B8B7-0DC12FA6EE98}" destId="{6E291CCB-04B6-4513-A8E2-91BB63028F17}" srcOrd="35" destOrd="0" presId="urn:microsoft.com/office/officeart/2005/8/layout/vList2"/>
    <dgm:cxn modelId="{08677B96-0527-4446-97E7-01CC524A43B3}" type="presParOf" srcId="{C1FF2B48-1D4C-4F19-B8B7-0DC12FA6EE98}" destId="{2B34309D-FED3-41A6-BD8A-03C97574AAF3}" srcOrd="36" destOrd="0" presId="urn:microsoft.com/office/officeart/2005/8/layout/vList2"/>
    <dgm:cxn modelId="{4A15543F-6D8C-4A64-B48B-066BBCC7050B}" type="presParOf" srcId="{C1FF2B48-1D4C-4F19-B8B7-0DC12FA6EE98}" destId="{874602C1-DC35-43CB-AC05-3745B21EDFD4}" srcOrd="37" destOrd="0" presId="urn:microsoft.com/office/officeart/2005/8/layout/vList2"/>
    <dgm:cxn modelId="{75A2A4C5-04F8-4A21-9D03-0DEB36D0C6EB}" type="presParOf" srcId="{C1FF2B48-1D4C-4F19-B8B7-0DC12FA6EE98}" destId="{88AFD4A8-D080-44D7-88D0-8C33CF01F029}" srcOrd="38" destOrd="0" presId="urn:microsoft.com/office/officeart/2005/8/layout/vList2"/>
    <dgm:cxn modelId="{AC8DA4C5-A7D8-49C8-A3C1-1543FC40406E}" type="presParOf" srcId="{C1FF2B48-1D4C-4F19-B8B7-0DC12FA6EE98}" destId="{0FDBF873-8F7D-4FE9-835B-9DF23BFFAA1F}" srcOrd="39" destOrd="0" presId="urn:microsoft.com/office/officeart/2005/8/layout/vList2"/>
    <dgm:cxn modelId="{64B114C7-0AD5-46ED-BB51-C1E01B6682BD}" type="presParOf" srcId="{C1FF2B48-1D4C-4F19-B8B7-0DC12FA6EE98}" destId="{DCAD0F5A-FE4F-4E57-9EFD-BDA01B718915}" srcOrd="40" destOrd="0" presId="urn:microsoft.com/office/officeart/2005/8/layout/vList2"/>
    <dgm:cxn modelId="{51F4F52D-17C7-4172-B20B-28950CFA61CF}" type="presParOf" srcId="{C1FF2B48-1D4C-4F19-B8B7-0DC12FA6EE98}" destId="{173B24D7-0573-4052-A04E-A61897C6EB91}" srcOrd="41" destOrd="0" presId="urn:microsoft.com/office/officeart/2005/8/layout/vList2"/>
    <dgm:cxn modelId="{DD3ADB07-D07B-46CF-BA4D-E5FE7DE6391D}" type="presParOf" srcId="{C1FF2B48-1D4C-4F19-B8B7-0DC12FA6EE98}" destId="{827769E2-D437-466B-ABDC-FC0BA880ED85}" srcOrd="42" destOrd="0" presId="urn:microsoft.com/office/officeart/2005/8/layout/vList2"/>
    <dgm:cxn modelId="{58F82C9F-C4CC-4B11-8BEE-103D26BABB30}" type="presParOf" srcId="{C1FF2B48-1D4C-4F19-B8B7-0DC12FA6EE98}" destId="{ACC17FE4-1D8A-42E0-AD4D-3EB189B4A979}" srcOrd="43" destOrd="0" presId="urn:microsoft.com/office/officeart/2005/8/layout/vList2"/>
    <dgm:cxn modelId="{082B2E8C-7C0C-402D-843A-A8B5F57341E8}" type="presParOf" srcId="{C1FF2B48-1D4C-4F19-B8B7-0DC12FA6EE98}" destId="{36BD4F4D-A841-4FFC-AD23-17B725A25E40}" srcOrd="4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C33BDF-6723-4488-944C-B5738B5E4002}">
      <dsp:nvSpPr>
        <dsp:cNvPr id="0" name=""/>
        <dsp:cNvSpPr/>
      </dsp:nvSpPr>
      <dsp:spPr>
        <a:xfrm>
          <a:off x="0" y="154287"/>
          <a:ext cx="2508068" cy="257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smtClean="0"/>
            <a:t>Морозов А.В.</a:t>
          </a:r>
          <a:endParaRPr lang="ru-RU" sz="1100" kern="1200"/>
        </a:p>
      </dsp:txBody>
      <dsp:txXfrm>
        <a:off x="12565" y="166852"/>
        <a:ext cx="2482938" cy="232270"/>
      </dsp:txXfrm>
    </dsp:sp>
    <dsp:sp modelId="{AD1190E7-32F3-4AB8-A88F-6860386505BC}">
      <dsp:nvSpPr>
        <dsp:cNvPr id="0" name=""/>
        <dsp:cNvSpPr/>
      </dsp:nvSpPr>
      <dsp:spPr>
        <a:xfrm>
          <a:off x="0" y="443367"/>
          <a:ext cx="2508068" cy="257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smtClean="0"/>
            <a:t>Мурзаев А.Ф.</a:t>
          </a:r>
          <a:endParaRPr lang="ru-RU" sz="1100" kern="1200"/>
        </a:p>
      </dsp:txBody>
      <dsp:txXfrm>
        <a:off x="12565" y="455932"/>
        <a:ext cx="2482938" cy="232270"/>
      </dsp:txXfrm>
    </dsp:sp>
    <dsp:sp modelId="{12578430-148B-40D4-84ED-F1DE7EDCD165}">
      <dsp:nvSpPr>
        <dsp:cNvPr id="0" name=""/>
        <dsp:cNvSpPr/>
      </dsp:nvSpPr>
      <dsp:spPr>
        <a:xfrm>
          <a:off x="0" y="732447"/>
          <a:ext cx="2508068" cy="257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smtClean="0"/>
            <a:t>Пометов П.С.</a:t>
          </a:r>
          <a:endParaRPr lang="ru-RU" sz="1100" kern="1200"/>
        </a:p>
      </dsp:txBody>
      <dsp:txXfrm>
        <a:off x="12565" y="745012"/>
        <a:ext cx="2482938" cy="232270"/>
      </dsp:txXfrm>
    </dsp:sp>
    <dsp:sp modelId="{31D53BFB-F8F2-415A-91A0-5B7312CEAF2D}">
      <dsp:nvSpPr>
        <dsp:cNvPr id="0" name=""/>
        <dsp:cNvSpPr/>
      </dsp:nvSpPr>
      <dsp:spPr>
        <a:xfrm>
          <a:off x="0" y="1021527"/>
          <a:ext cx="2508068" cy="257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smtClean="0"/>
            <a:t>Попелло С.Г.</a:t>
          </a:r>
          <a:endParaRPr lang="ru-RU" sz="1100" kern="1200"/>
        </a:p>
      </dsp:txBody>
      <dsp:txXfrm>
        <a:off x="12565" y="1034092"/>
        <a:ext cx="2482938" cy="232270"/>
      </dsp:txXfrm>
    </dsp:sp>
    <dsp:sp modelId="{528359E5-780B-4F6C-9B77-9D6123D804B6}">
      <dsp:nvSpPr>
        <dsp:cNvPr id="0" name=""/>
        <dsp:cNvSpPr/>
      </dsp:nvSpPr>
      <dsp:spPr>
        <a:xfrm>
          <a:off x="0" y="1310607"/>
          <a:ext cx="2508068" cy="257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smtClean="0"/>
            <a:t>Рассказов Л.С.</a:t>
          </a:r>
          <a:endParaRPr lang="ru-RU" sz="1100" kern="1200"/>
        </a:p>
      </dsp:txBody>
      <dsp:txXfrm>
        <a:off x="12565" y="1323172"/>
        <a:ext cx="2482938" cy="232270"/>
      </dsp:txXfrm>
    </dsp:sp>
    <dsp:sp modelId="{944961C0-09CF-460A-B44B-29B771EEBBEA}">
      <dsp:nvSpPr>
        <dsp:cNvPr id="0" name=""/>
        <dsp:cNvSpPr/>
      </dsp:nvSpPr>
      <dsp:spPr>
        <a:xfrm>
          <a:off x="0" y="1599687"/>
          <a:ext cx="2508068" cy="257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smtClean="0"/>
            <a:t>Рогожин В.А.</a:t>
          </a:r>
          <a:endParaRPr lang="ru-RU" sz="1100" kern="1200"/>
        </a:p>
      </dsp:txBody>
      <dsp:txXfrm>
        <a:off x="12565" y="1612252"/>
        <a:ext cx="2482938" cy="232270"/>
      </dsp:txXfrm>
    </dsp:sp>
    <dsp:sp modelId="{5A1439DC-7FC7-492A-AE81-2B88341F4FE2}">
      <dsp:nvSpPr>
        <dsp:cNvPr id="0" name=""/>
        <dsp:cNvSpPr/>
      </dsp:nvSpPr>
      <dsp:spPr>
        <a:xfrm>
          <a:off x="0" y="1888767"/>
          <a:ext cx="2508068" cy="257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smtClean="0"/>
            <a:t>Сластухин В.М.</a:t>
          </a:r>
          <a:endParaRPr lang="ru-RU" sz="1100" kern="1200"/>
        </a:p>
      </dsp:txBody>
      <dsp:txXfrm>
        <a:off x="12565" y="1901332"/>
        <a:ext cx="2482938" cy="232270"/>
      </dsp:txXfrm>
    </dsp:sp>
    <dsp:sp modelId="{E9077B95-8B79-40DB-BCF5-48382E4E0C8B}">
      <dsp:nvSpPr>
        <dsp:cNvPr id="0" name=""/>
        <dsp:cNvSpPr/>
      </dsp:nvSpPr>
      <dsp:spPr>
        <a:xfrm>
          <a:off x="0" y="2177847"/>
          <a:ext cx="2508068" cy="257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smtClean="0"/>
            <a:t>Соловьев Е.С.</a:t>
          </a:r>
          <a:endParaRPr lang="ru-RU" sz="1100" kern="1200"/>
        </a:p>
      </dsp:txBody>
      <dsp:txXfrm>
        <a:off x="12565" y="2190412"/>
        <a:ext cx="2482938" cy="232270"/>
      </dsp:txXfrm>
    </dsp:sp>
    <dsp:sp modelId="{42BFB0BE-30A3-474E-A05C-D3A3D03318AD}">
      <dsp:nvSpPr>
        <dsp:cNvPr id="0" name=""/>
        <dsp:cNvSpPr/>
      </dsp:nvSpPr>
      <dsp:spPr>
        <a:xfrm>
          <a:off x="0" y="2466927"/>
          <a:ext cx="2508068" cy="257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smtClean="0"/>
            <a:t>Сухов В.М.</a:t>
          </a:r>
          <a:endParaRPr lang="ru-RU" sz="1100" kern="1200"/>
        </a:p>
      </dsp:txBody>
      <dsp:txXfrm>
        <a:off x="12565" y="2479492"/>
        <a:ext cx="2482938" cy="232270"/>
      </dsp:txXfrm>
    </dsp:sp>
    <dsp:sp modelId="{9762403B-13B7-4A40-99B8-4799386F2193}">
      <dsp:nvSpPr>
        <dsp:cNvPr id="0" name=""/>
        <dsp:cNvSpPr/>
      </dsp:nvSpPr>
      <dsp:spPr>
        <a:xfrm>
          <a:off x="0" y="2756007"/>
          <a:ext cx="2508068" cy="257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smtClean="0"/>
            <a:t>Цимбаленко И.В.</a:t>
          </a:r>
          <a:endParaRPr lang="ru-RU" sz="1100" kern="1200"/>
        </a:p>
      </dsp:txBody>
      <dsp:txXfrm>
        <a:off x="12565" y="2768572"/>
        <a:ext cx="2482938" cy="232270"/>
      </dsp:txXfrm>
    </dsp:sp>
    <dsp:sp modelId="{4D477CF8-67C7-4F8B-A276-123E2D529AC3}">
      <dsp:nvSpPr>
        <dsp:cNvPr id="0" name=""/>
        <dsp:cNvSpPr/>
      </dsp:nvSpPr>
      <dsp:spPr>
        <a:xfrm>
          <a:off x="0" y="3045087"/>
          <a:ext cx="2508068" cy="257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smtClean="0"/>
            <a:t>Шмидт И.А.</a:t>
          </a:r>
          <a:endParaRPr lang="ru-RU" sz="1100" kern="1200"/>
        </a:p>
      </dsp:txBody>
      <dsp:txXfrm>
        <a:off x="12565" y="3057652"/>
        <a:ext cx="2482938" cy="232270"/>
      </dsp:txXfrm>
    </dsp:sp>
    <dsp:sp modelId="{B7D35700-594C-43E7-96E8-D034ED3AC961}">
      <dsp:nvSpPr>
        <dsp:cNvPr id="0" name=""/>
        <dsp:cNvSpPr/>
      </dsp:nvSpPr>
      <dsp:spPr>
        <a:xfrm>
          <a:off x="0" y="3334167"/>
          <a:ext cx="2508068" cy="257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Щукин А.</a:t>
          </a:r>
          <a:endParaRPr lang="ru-RU" sz="1100" kern="1200" dirty="0"/>
        </a:p>
      </dsp:txBody>
      <dsp:txXfrm>
        <a:off x="12565" y="3346732"/>
        <a:ext cx="2482938" cy="232270"/>
      </dsp:txXfrm>
    </dsp:sp>
    <dsp:sp modelId="{53F85A7F-7541-49A5-A50B-11EA3D713170}">
      <dsp:nvSpPr>
        <dsp:cNvPr id="0" name=""/>
        <dsp:cNvSpPr/>
      </dsp:nvSpPr>
      <dsp:spPr>
        <a:xfrm>
          <a:off x="0" y="3623247"/>
          <a:ext cx="2508068" cy="257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Лесин М. В.</a:t>
          </a:r>
          <a:endParaRPr lang="ru-RU" sz="1100" kern="1200" dirty="0"/>
        </a:p>
      </dsp:txBody>
      <dsp:txXfrm>
        <a:off x="12565" y="3635812"/>
        <a:ext cx="2482938" cy="232270"/>
      </dsp:txXfrm>
    </dsp:sp>
    <dsp:sp modelId="{C4F132B4-3330-449E-B3EE-B8599FE64393}">
      <dsp:nvSpPr>
        <dsp:cNvPr id="0" name=""/>
        <dsp:cNvSpPr/>
      </dsp:nvSpPr>
      <dsp:spPr>
        <a:xfrm>
          <a:off x="0" y="3912327"/>
          <a:ext cx="2508068" cy="257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Ларин В. С.</a:t>
          </a:r>
          <a:endParaRPr lang="ru-RU" sz="1100" b="1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565" y="3924892"/>
        <a:ext cx="2482938" cy="232270"/>
      </dsp:txXfrm>
    </dsp:sp>
    <dsp:sp modelId="{F2311EC6-24D3-4DFE-A6AF-2FAB327672C8}">
      <dsp:nvSpPr>
        <dsp:cNvPr id="0" name=""/>
        <dsp:cNvSpPr/>
      </dsp:nvSpPr>
      <dsp:spPr>
        <a:xfrm>
          <a:off x="0" y="4201407"/>
          <a:ext cx="2508068" cy="257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Колпаков Г. Г.</a:t>
          </a:r>
          <a:endParaRPr lang="ru-RU" sz="1100" b="1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565" y="4213972"/>
        <a:ext cx="2482938" cy="232270"/>
      </dsp:txXfrm>
    </dsp:sp>
    <dsp:sp modelId="{D6686A67-44B1-4612-B526-8C1533FE7AA5}">
      <dsp:nvSpPr>
        <dsp:cNvPr id="0" name=""/>
        <dsp:cNvSpPr/>
      </dsp:nvSpPr>
      <dsp:spPr>
        <a:xfrm>
          <a:off x="0" y="4490487"/>
          <a:ext cx="2508068" cy="257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Колсанов И. С.</a:t>
          </a:r>
          <a:endParaRPr lang="ru-RU" sz="1100" b="1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565" y="4503052"/>
        <a:ext cx="2482938" cy="232270"/>
      </dsp:txXfrm>
    </dsp:sp>
    <dsp:sp modelId="{7140922B-D611-4E83-8449-4F4AEAA761D3}">
      <dsp:nvSpPr>
        <dsp:cNvPr id="0" name=""/>
        <dsp:cNvSpPr/>
      </dsp:nvSpPr>
      <dsp:spPr>
        <a:xfrm>
          <a:off x="0" y="4745699"/>
          <a:ext cx="2508068" cy="257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Замша П. Т.</a:t>
          </a:r>
          <a:endParaRPr lang="ru-RU" sz="1100" b="1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565" y="4758264"/>
        <a:ext cx="2482938" cy="232270"/>
      </dsp:txXfrm>
    </dsp:sp>
    <dsp:sp modelId="{CEA14FB9-74B9-4158-A801-49A2C5116A0B}">
      <dsp:nvSpPr>
        <dsp:cNvPr id="0" name=""/>
        <dsp:cNvSpPr/>
      </dsp:nvSpPr>
      <dsp:spPr>
        <a:xfrm>
          <a:off x="0" y="5034779"/>
          <a:ext cx="2508068" cy="257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Долженков К. И.</a:t>
          </a:r>
          <a:endParaRPr lang="ru-RU" sz="1100" b="1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565" y="5047344"/>
        <a:ext cx="2482938" cy="232270"/>
      </dsp:txXfrm>
    </dsp:sp>
    <dsp:sp modelId="{2B34309D-FED3-41A6-BD8A-03C97574AAF3}">
      <dsp:nvSpPr>
        <dsp:cNvPr id="0" name=""/>
        <dsp:cNvSpPr/>
      </dsp:nvSpPr>
      <dsp:spPr>
        <a:xfrm>
          <a:off x="0" y="5323859"/>
          <a:ext cx="2508068" cy="257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Дедов М. П.</a:t>
          </a:r>
          <a:endParaRPr lang="ru-RU" sz="1100" b="1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565" y="5336424"/>
        <a:ext cx="2482938" cy="232270"/>
      </dsp:txXfrm>
    </dsp:sp>
    <dsp:sp modelId="{88AFD4A8-D080-44D7-88D0-8C33CF01F029}">
      <dsp:nvSpPr>
        <dsp:cNvPr id="0" name=""/>
        <dsp:cNvSpPr/>
      </dsp:nvSpPr>
      <dsp:spPr>
        <a:xfrm>
          <a:off x="0" y="5612939"/>
          <a:ext cx="2508068" cy="257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Громов И. Г.</a:t>
          </a:r>
          <a:endParaRPr lang="ru-RU" sz="1100" b="1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565" y="5625504"/>
        <a:ext cx="2482938" cy="232270"/>
      </dsp:txXfrm>
    </dsp:sp>
    <dsp:sp modelId="{DCAD0F5A-FE4F-4E57-9EFD-BDA01B718915}">
      <dsp:nvSpPr>
        <dsp:cNvPr id="0" name=""/>
        <dsp:cNvSpPr/>
      </dsp:nvSpPr>
      <dsp:spPr>
        <a:xfrm>
          <a:off x="0" y="5902019"/>
          <a:ext cx="2508068" cy="257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Голубев В. Я. </a:t>
          </a:r>
          <a:endParaRPr lang="ru-RU" sz="1100" b="1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565" y="5914584"/>
        <a:ext cx="2482938" cy="232270"/>
      </dsp:txXfrm>
    </dsp:sp>
    <dsp:sp modelId="{827769E2-D437-466B-ABDC-FC0BA880ED85}">
      <dsp:nvSpPr>
        <dsp:cNvPr id="0" name=""/>
        <dsp:cNvSpPr/>
      </dsp:nvSpPr>
      <dsp:spPr>
        <a:xfrm>
          <a:off x="0" y="6191099"/>
          <a:ext cx="2508068" cy="257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Борисов В. В.</a:t>
          </a:r>
          <a:endParaRPr lang="ru-RU" sz="1100" b="1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565" y="6203664"/>
        <a:ext cx="2482938" cy="232270"/>
      </dsp:txXfrm>
    </dsp:sp>
    <dsp:sp modelId="{36BD4F4D-A841-4FFC-AD23-17B725A25E40}">
      <dsp:nvSpPr>
        <dsp:cNvPr id="0" name=""/>
        <dsp:cNvSpPr/>
      </dsp:nvSpPr>
      <dsp:spPr>
        <a:xfrm>
          <a:off x="0" y="6480179"/>
          <a:ext cx="2508068" cy="257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Валентинович С.И.</a:t>
          </a:r>
          <a:endParaRPr lang="ru-RU" sz="1100" kern="1200"/>
        </a:p>
      </dsp:txBody>
      <dsp:txXfrm>
        <a:off x="12565" y="6492744"/>
        <a:ext cx="2482938" cy="2322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BCC25-D0C5-4432-8AEE-757F7671D772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BE01D3-35F1-4453-9773-F726A9073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071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59921-6E27-4C30-B6FE-E3BE9405E498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575A-CCDC-478C-9B11-570C67233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991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59921-6E27-4C30-B6FE-E3BE9405E498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575A-CCDC-478C-9B11-570C67233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82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59921-6E27-4C30-B6FE-E3BE9405E498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575A-CCDC-478C-9B11-570C67233A5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03230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59921-6E27-4C30-B6FE-E3BE9405E498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575A-CCDC-478C-9B11-570C67233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161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59921-6E27-4C30-B6FE-E3BE9405E498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575A-CCDC-478C-9B11-570C67233A5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98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59921-6E27-4C30-B6FE-E3BE9405E498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575A-CCDC-478C-9B11-570C67233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983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59921-6E27-4C30-B6FE-E3BE9405E498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575A-CCDC-478C-9B11-570C67233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093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59921-6E27-4C30-B6FE-E3BE9405E498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575A-CCDC-478C-9B11-570C67233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738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59921-6E27-4C30-B6FE-E3BE9405E498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575A-CCDC-478C-9B11-570C67233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123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59921-6E27-4C30-B6FE-E3BE9405E498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575A-CCDC-478C-9B11-570C67233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316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59921-6E27-4C30-B6FE-E3BE9405E498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575A-CCDC-478C-9B11-570C67233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702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59921-6E27-4C30-B6FE-E3BE9405E498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575A-CCDC-478C-9B11-570C67233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144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59921-6E27-4C30-B6FE-E3BE9405E498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575A-CCDC-478C-9B11-570C67233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965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59921-6E27-4C30-B6FE-E3BE9405E498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575A-CCDC-478C-9B11-570C67233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342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59921-6E27-4C30-B6FE-E3BE9405E498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575A-CCDC-478C-9B11-570C67233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466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575A-CCDC-478C-9B11-570C67233A52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59921-6E27-4C30-B6FE-E3BE9405E498}" type="datetimeFigureOut">
              <a:rPr lang="ru-RU" smtClean="0"/>
              <a:t>04.12.2019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350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59921-6E27-4C30-B6FE-E3BE9405E498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A9D575A-CCDC-478C-9B11-570C67233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23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64978" y="1715589"/>
            <a:ext cx="9787950" cy="3171270"/>
          </a:xfrm>
          <a:scene3d>
            <a:camera prst="obliqueBottomLeft"/>
            <a:lightRig rig="threePt" dir="t"/>
          </a:scene3d>
          <a:sp3d>
            <a:bevelT w="139700" h="139700" prst="divot"/>
          </a:sp3d>
        </p:spPr>
        <p:txBody>
          <a:bodyPr>
            <a:sp3d extrusionH="57150">
              <a:bevelT w="69850" h="69850" prst="divot"/>
            </a:sp3d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«Память народа»: новые возможности поиска информации о погибших выпускниках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КПИ</a:t>
            </a:r>
            <a:endParaRPr lang="ru-RU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727" y="5938981"/>
            <a:ext cx="4331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Копылова Анна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Прокофьева Юлия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953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" y="0"/>
            <a:ext cx="5724640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476" y="180297"/>
            <a:ext cx="2870391" cy="29025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8946" y="3429297"/>
            <a:ext cx="245745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953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" y="5042"/>
            <a:ext cx="5868144" cy="6879673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7675999" y="374701"/>
            <a:ext cx="2695672" cy="3154720"/>
            <a:chOff x="6308754" y="200531"/>
            <a:chExt cx="2695672" cy="3154720"/>
          </a:xfrm>
          <a:solidFill>
            <a:srgbClr val="0070C0"/>
          </a:solidFill>
        </p:grpSpPr>
        <p:sp>
          <p:nvSpPr>
            <p:cNvPr id="7" name="Прямоугольник 6"/>
            <p:cNvSpPr/>
            <p:nvPr/>
          </p:nvSpPr>
          <p:spPr>
            <a:xfrm>
              <a:off x="6308754" y="2708920"/>
              <a:ext cx="2695672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1" indent="-457200" fontAlgn="t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Орден Отечественной войны </a:t>
              </a:r>
              <a:r>
                <a:rPr lang="en-US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</a:t>
              </a:r>
              <a:r>
                <a:rPr 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степени</a:t>
              </a:r>
              <a:endPara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2" descr="Order of the Patriotic War (1st class).sv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8754" y="200531"/>
              <a:ext cx="2375597" cy="2473591"/>
            </a:xfrm>
            <a:prstGeom prst="rect">
              <a:avLst/>
            </a:prstGeom>
            <a:grpFill/>
            <a:extLst/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947" y="3699918"/>
            <a:ext cx="21717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58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580" y="226423"/>
            <a:ext cx="8596668" cy="600891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Богданов Михаил Игнатьевич(1897-1945гг.)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0431" y="984933"/>
            <a:ext cx="7500015" cy="2266268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1897г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Последнее место службы: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131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Отдельный дорожно-эксплуатационный батальон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Ударная Армия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за боевые заслуги.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Погиб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01.08.1945 г.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Бург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Германии, где был и похоронен.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94" y="923108"/>
            <a:ext cx="3990944" cy="5869874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4424395" y="3408820"/>
            <a:ext cx="3157659" cy="3051989"/>
            <a:chOff x="4230431" y="3251201"/>
            <a:chExt cx="3157659" cy="3051989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19121" y="3251201"/>
              <a:ext cx="1555569" cy="2664183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4230431" y="5933858"/>
              <a:ext cx="31576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Медаль «За боевые заслуги»</a:t>
              </a: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732" y="3538777"/>
            <a:ext cx="30861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151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588" y="258618"/>
            <a:ext cx="8596668" cy="70196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Бузин Михаил Алексеевич(1918-1942гг.)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12898" y="1402426"/>
            <a:ext cx="6194520" cy="3880773"/>
          </a:xfrm>
        </p:spPr>
        <p:txBody>
          <a:bodyPr>
            <a:normAutofit lnSpcReduction="10000"/>
          </a:bodyPr>
          <a:lstStyle/>
          <a:p>
            <a:pPr lvl="0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и место рождения: 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1918г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Самара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07.1941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призван на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службу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успев начать работу по специальности, был направлен в Харьков на интендантские курсы. </a:t>
            </a:r>
            <a:r>
              <a:rPr 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получил звание лейтенанта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Фронт быстро приближался к Харькову, и курсы были эвакуированы в Ташкент. По окончании курсов был направлен на фронт. </a:t>
            </a:r>
            <a:r>
              <a:rPr 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интендант 2-го ранга 191-го армейского запасного стрелкового </a:t>
            </a:r>
            <a:r>
              <a:rPr lang="ru-RU" sz="20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полка</a:t>
            </a:r>
          </a:p>
          <a:p>
            <a:pPr lvl="0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письмах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фронта писал матери: «Основное счастье - это жизнь и здоровье человека».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Погиб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обороне Севастополя в мае 1942 г.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93" y="1542472"/>
            <a:ext cx="2693343" cy="4322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49206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9515" y="5955892"/>
            <a:ext cx="8596668" cy="832835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Запрос матери Бузина о поиске информации о пропавшем сыне официальным органам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836" y="274033"/>
            <a:ext cx="8146471" cy="555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43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715" y="258618"/>
            <a:ext cx="8596668" cy="75738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Виноградов Николай Ильич (1917-1944гг.)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6861" y="1183035"/>
            <a:ext cx="6019030" cy="3880773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и место рождения: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1917г. В селе Озерки Куйбышевской области.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Последним местом службы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Николая Ильича стал 10 отдельный штрафной батальон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Убит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01.05.1944, и  похоронен в Белорусской ССР, Витебской обл.,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Лиозненский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р-н, д. Старый Пень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5" y="1183035"/>
            <a:ext cx="2499976" cy="3712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600" y="3865221"/>
            <a:ext cx="8839200" cy="136562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49600" y="5608859"/>
            <a:ext cx="4962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Жена: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Виноградова Нина Никитина</a:t>
            </a:r>
          </a:p>
        </p:txBody>
      </p:sp>
    </p:spTree>
    <p:extLst>
      <p:ext uri="{BB962C8B-B14F-4D97-AF65-F5344CB8AC3E}">
        <p14:creationId xmlns:p14="http://schemas.microsoft.com/office/powerpoint/2010/main" val="19028178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3476" y="655781"/>
            <a:ext cx="8596668" cy="83127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Гуляев Фёдор Васильевич (1911-1944гг.)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3476" y="1736435"/>
            <a:ext cx="8596668" cy="3880773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1911г.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другими выпускниками 1941г., не успев получить диплом, ушел на фронт.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Звание: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сержант, командир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орудия 1000-го истребительного противотанкового артиллерийского полка 18-го танкового корпуса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Погиб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января 1944г. под Кировоградом при освобождении Украины.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Похоронен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Оситняжка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Кировоградской области.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4181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-12787"/>
            <a:ext cx="6260139" cy="68707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243" y="582053"/>
            <a:ext cx="2706859" cy="2645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2243" y="3505008"/>
            <a:ext cx="2698773" cy="2901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939995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36" y="0"/>
            <a:ext cx="5523455" cy="68890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498" y="320452"/>
            <a:ext cx="3042168" cy="32799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2477" y="3444538"/>
            <a:ext cx="2792210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89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84728"/>
            <a:ext cx="8596668" cy="655782"/>
          </a:xfrm>
        </p:spPr>
        <p:txBody>
          <a:bodyPr/>
          <a:lstStyle/>
          <a:p>
            <a:r>
              <a:rPr lang="ru-RU" sz="2800" dirty="0" smtClean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Иванов Максим Семенович (1903-1944гг.)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3115" y="1347008"/>
            <a:ext cx="5668049" cy="3880773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1903 г.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КПИ с 1933 года, заведующий кафедрой марксизма-ленинизма (1939-1941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фронте был заместителем командира батальона по политической части.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Тяжело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ранен при форсировании Днепра в 2 июля 1944г., скончался в госпитале.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72" y="1006763"/>
            <a:ext cx="3019137" cy="4221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115" y="4362918"/>
            <a:ext cx="8205927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13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202" y="200297"/>
            <a:ext cx="8596668" cy="531223"/>
          </a:xfrm>
        </p:spPr>
        <p:txBody>
          <a:bodyPr>
            <a:normAutofit fontScale="90000"/>
          </a:bodyPr>
          <a:lstStyle/>
          <a:p>
            <a:pPr lvl="1" algn="l" defTabSz="457200" rtl="0">
              <a:spcBef>
                <a:spcPct val="0"/>
              </a:spcBef>
            </a:pPr>
            <a:r>
              <a:rPr lang="ru-RU" sz="3100" dirty="0" smtClean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Аслаповский Николай Александрович (1920-1942гг.)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315857"/>
            <a:ext cx="2325510" cy="3255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614057" y="1097280"/>
            <a:ext cx="6435634" cy="3472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r>
              <a:rPr lang="ru-RU" sz="2000" b="1" dirty="0" smtClean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и место рождения</a:t>
            </a:r>
            <a:r>
              <a:rPr lang="ru-RU" sz="2000" dirty="0" smtClean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1920г.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обл., г.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Миасс</a:t>
            </a:r>
          </a:p>
          <a:p>
            <a:pPr marL="34290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Звание и должность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Лейтенант, командир взвода 989-й стрелковой дивизии. 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Последнее место службы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226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стрелковая дивизия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Погиб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января 1942г. под Курском.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Похоронен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Шейно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Саженского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Курской области.</a:t>
            </a:r>
          </a:p>
          <a:p>
            <a:pPr marL="342900" lvl="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" t="80199" r="903" b="1944"/>
          <a:stretch/>
        </p:blipFill>
        <p:spPr>
          <a:xfrm>
            <a:off x="182881" y="4797422"/>
            <a:ext cx="11765280" cy="119407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1256" y="6114149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Отец: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Аслаповский Александр Николаевич </a:t>
            </a:r>
          </a:p>
        </p:txBody>
      </p:sp>
    </p:spTree>
    <p:extLst>
      <p:ext uri="{BB962C8B-B14F-4D97-AF65-F5344CB8AC3E}">
        <p14:creationId xmlns:p14="http://schemas.microsoft.com/office/powerpoint/2010/main" val="3188253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6" y="0"/>
            <a:ext cx="513327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336" y="250629"/>
            <a:ext cx="2743438" cy="53222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336" y="3316081"/>
            <a:ext cx="2895851" cy="32738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6363" y="355857"/>
            <a:ext cx="2817091" cy="239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102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-297"/>
            <a:ext cx="9144793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653" y="5673619"/>
            <a:ext cx="1639966" cy="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734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0280" y="295564"/>
            <a:ext cx="8596668" cy="794327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Ильясов </a:t>
            </a:r>
            <a:r>
              <a:rPr lang="ru-RU" sz="2800" dirty="0" err="1" smtClean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Толгат</a:t>
            </a:r>
            <a:r>
              <a:rPr lang="ru-RU" sz="2800" dirty="0" smtClean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К.(1918-1942гг.)</a:t>
            </a:r>
            <a:r>
              <a:rPr lang="ru-RU" sz="2800" dirty="0">
                <a:solidFill>
                  <a:schemeClr val="bg1"/>
                </a:solidFill>
              </a:rPr>
              <a:t/>
            </a:r>
            <a:br>
              <a:rPr lang="ru-RU" sz="2800" dirty="0">
                <a:solidFill>
                  <a:schemeClr val="bg1"/>
                </a:solidFill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65480" y="1718744"/>
            <a:ext cx="8596668" cy="3880773"/>
          </a:xfrm>
        </p:spPr>
        <p:txBody>
          <a:bodyPr/>
          <a:lstStyle/>
          <a:p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1918г.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 1941г.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Сталинский стипендиат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Звание: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Политрук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Погиб в декабре 1942г. Под Можайском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97" y="1330817"/>
            <a:ext cx="2724727" cy="39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73999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02" y="304800"/>
            <a:ext cx="8596668" cy="775063"/>
          </a:xfrm>
        </p:spPr>
        <p:txBody>
          <a:bodyPr/>
          <a:lstStyle/>
          <a:p>
            <a:r>
              <a:rPr lang="ru-RU" sz="2800" dirty="0" smtClean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Марков Константин Андреевич (?)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7002" y="853872"/>
            <a:ext cx="8596668" cy="451982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кафедры физкультуры.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9307" y="1438464"/>
            <a:ext cx="96720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2800" dirty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Михайлов Михаил Федотович (1919-1944)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85" y="2029871"/>
            <a:ext cx="2227472" cy="3129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152003" y="2225444"/>
            <a:ext cx="40360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рождения: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обл.,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Шиткинский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р-н, с. Шиткино.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Последнее место службы: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87 стрелковая дивизия.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Погиб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апреле 1944г., при освобождении Крыма.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захоронения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г. Красноперекопск, в 500 м от Турецкого вала.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79" r="638" b="47451"/>
          <a:stretch/>
        </p:blipFill>
        <p:spPr>
          <a:xfrm>
            <a:off x="383178" y="5425439"/>
            <a:ext cx="11573691" cy="121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209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359" y="179295"/>
            <a:ext cx="8596668" cy="546847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Никулин Леонид Николаевич (1920-1942гг.)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76130" y="1333248"/>
            <a:ext cx="5239372" cy="2870809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и место рождения: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июня 1920г. в д. Дмитриевке Черкасского района Саратовской области в семье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крестьянина-бедняка. </a:t>
            </a:r>
          </a:p>
          <a:p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Погиб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годы Великой Отечественной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войны в 1942г.</a:t>
            </a:r>
          </a:p>
          <a:p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Последнее место службы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1470 мин. див. ( 1470 мин. див.,4 отд. усу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01" y="834305"/>
            <a:ext cx="2365675" cy="3440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87553"/>
          <a:stretch/>
        </p:blipFill>
        <p:spPr>
          <a:xfrm>
            <a:off x="354604" y="4575633"/>
            <a:ext cx="11088459" cy="12997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2183" y="6046913"/>
            <a:ext cx="1085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Отец: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Никулин Николай Тимофеевич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1268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91" y="191651"/>
            <a:ext cx="8596668" cy="687977"/>
          </a:xfrm>
        </p:spPr>
        <p:txBody>
          <a:bodyPr>
            <a:normAutofit fontScale="90000"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</a:pPr>
            <a:r>
              <a:rPr lang="ru-RU" sz="3100" dirty="0" smtClean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Осечкин Василий Иванович (1897-1942гг.)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61" y="2411903"/>
            <a:ext cx="2728345" cy="36280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divot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506159" y="876324"/>
            <a:ext cx="1134112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1897-1942 гг.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Звание: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Майор. Командир полка.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Будучи раненым, попал в плен; за попытку побега расстрелян в концлагере в Барановичах Брестской области в марте 1942г.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6783" y="2139159"/>
            <a:ext cx="3010497" cy="38965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272" y="2657674"/>
            <a:ext cx="5124445" cy="36118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03028" y="6374589"/>
            <a:ext cx="4382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На фото Осечкин В.И. со своей семьей</a:t>
            </a:r>
          </a:p>
        </p:txBody>
      </p:sp>
    </p:spTree>
    <p:extLst>
      <p:ext uri="{BB962C8B-B14F-4D97-AF65-F5344CB8AC3E}">
        <p14:creationId xmlns:p14="http://schemas.microsoft.com/office/powerpoint/2010/main" val="269419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170672"/>
            <a:ext cx="8596668" cy="644434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Павлов Сергей Владимирович (1918-1944гг.)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920" y="1003827"/>
            <a:ext cx="7341326" cy="4275925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1918г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семье крестьянина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с.Каменка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Башкирской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АССР. </a:t>
            </a:r>
          </a:p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Звание: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Гвардии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лейтенант, командир сабельного взвода 55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гв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кавалерийского полка 15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гв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кав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див., 1 Белорусского фронта.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Погиб :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12.01.1944 у д. Прудок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Паричского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(ныне Светлогорского) р-на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Полесской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(ныне Гомельской) обл. Погиб в немецком лагере в ноябре 1944 г. </a:t>
            </a:r>
            <a:endPara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Похоронен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Белоруссии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Жена: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Павлова Акулина Павловна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318" y="359393"/>
            <a:ext cx="4730589" cy="64644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591" y="4151405"/>
            <a:ext cx="2522050" cy="24876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3494" y="4443932"/>
            <a:ext cx="404176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свои достижения в боевых услугах был удостоен орденом «Красной звезды».</a:t>
            </a:r>
          </a:p>
          <a:p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076302" y="4206240"/>
            <a:ext cx="3436429" cy="174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9053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6" y="103221"/>
            <a:ext cx="4994194" cy="6739622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641" y="298958"/>
            <a:ext cx="5959428" cy="19528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2641" y="2440520"/>
            <a:ext cx="6021592" cy="38442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51365" y="6403843"/>
            <a:ext cx="4989755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С.В. Павлове из архивов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440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6" y="87086"/>
            <a:ext cx="5234791" cy="66794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8"/>
          <a:stretch/>
        </p:blipFill>
        <p:spPr>
          <a:xfrm>
            <a:off x="5599611" y="165463"/>
            <a:ext cx="6479177" cy="650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109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01625"/>
            <a:ext cx="8596668" cy="243840"/>
          </a:xfrm>
        </p:spPr>
        <p:txBody>
          <a:bodyPr>
            <a:normAutofit fontScale="90000"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435" y="2177280"/>
            <a:ext cx="5172928" cy="275469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Саранске Мордовской АССР.</a:t>
            </a:r>
          </a:p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Звание: 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Младший сержант 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огиб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Новгородской области близ д. 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Запрудно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июле 1942 г.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9"/>
          <a:stretch/>
        </p:blipFill>
        <p:spPr>
          <a:xfrm>
            <a:off x="6235338" y="102688"/>
            <a:ext cx="5573484" cy="6755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6435" y="494194"/>
            <a:ext cx="597653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Пониматкин</a:t>
            </a:r>
            <a:r>
              <a:rPr lang="ru-RU" sz="2800" dirty="0" smtClean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Серафим </a:t>
            </a:r>
            <a:r>
              <a:rPr lang="ru-RU" sz="2800" dirty="0" smtClean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Ефремович </a:t>
            </a:r>
          </a:p>
          <a:p>
            <a:r>
              <a:rPr lang="ru-RU" sz="2800" dirty="0" smtClean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ru-RU" sz="2800" dirty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1919-1942гг.)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6462968" y="3065417"/>
            <a:ext cx="801189" cy="87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7297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419" y="292931"/>
            <a:ext cx="8596668" cy="627017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Артемьев Николай Степанович (1920-1942гг.)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4419" y="1351554"/>
            <a:ext cx="8596668" cy="388077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1920г. 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призван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сентября 1941г. Куйбышевский ГВК, Куйбышевская обл., г. Куйбышев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Звание: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сержант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Пропал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 вести 03.1942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Мать: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Артемьева Анастасия Степановна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" t="33142" r="-647" b="52127"/>
          <a:stretch/>
        </p:blipFill>
        <p:spPr>
          <a:xfrm>
            <a:off x="0" y="4502818"/>
            <a:ext cx="12261669" cy="14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998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7300" y="-98697"/>
            <a:ext cx="8596668" cy="19739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dirty="0" err="1" smtClean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Постил</a:t>
            </a:r>
            <a:r>
              <a:rPr lang="ru-RU" sz="3100" dirty="0" smtClean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Семен Харитонович(???)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912" y="1220065"/>
            <a:ext cx="6311608" cy="586871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Звание: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сержант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Последнее место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службы: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232 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тбр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(резервная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танковая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бригада)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Военно-пересыльный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пункт: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Саратовский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ВПП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Прибыл в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часть: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ранее 06.01.1943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Воинская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часть: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232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тбр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информации: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ЦАМО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Номер фонда ист.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Информации: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Саратовский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ВПП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Номер описи ист.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188106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Номер дела ист.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Информации: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888" y="182163"/>
            <a:ext cx="4615072" cy="65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481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44" y="98851"/>
            <a:ext cx="11484959" cy="6647236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282499" y="3135086"/>
            <a:ext cx="11323847" cy="287383"/>
            <a:chOff x="313508" y="3117670"/>
            <a:chExt cx="11323847" cy="287383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313508" y="3187337"/>
              <a:ext cx="8708" cy="2177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9" name="Группа 18"/>
            <p:cNvGrpSpPr/>
            <p:nvPr/>
          </p:nvGrpSpPr>
          <p:grpSpPr>
            <a:xfrm>
              <a:off x="322216" y="3117670"/>
              <a:ext cx="11315139" cy="287383"/>
              <a:chOff x="313508" y="3135086"/>
              <a:chExt cx="11315139" cy="287383"/>
            </a:xfrm>
          </p:grpSpPr>
          <p:cxnSp>
            <p:nvCxnSpPr>
              <p:cNvPr id="10" name="Прямая соединительная линия 9"/>
              <p:cNvCxnSpPr/>
              <p:nvPr/>
            </p:nvCxnSpPr>
            <p:spPr>
              <a:xfrm flipV="1">
                <a:off x="313509" y="3135086"/>
                <a:ext cx="11303725" cy="5225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 flipV="1">
                <a:off x="313508" y="3370218"/>
                <a:ext cx="11303725" cy="5225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/>
              <p:cNvCxnSpPr/>
              <p:nvPr/>
            </p:nvCxnSpPr>
            <p:spPr>
              <a:xfrm>
                <a:off x="11619939" y="3152502"/>
                <a:ext cx="8708" cy="21771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6320819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620" y="452847"/>
            <a:ext cx="5662506" cy="391885"/>
          </a:xfrm>
        </p:spPr>
        <p:txBody>
          <a:bodyPr>
            <a:noAutofit/>
          </a:bodyPr>
          <a:lstStyle/>
          <a:p>
            <a:r>
              <a:rPr lang="ru-RU" sz="2800" dirty="0" err="1" smtClean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Ратушнов</a:t>
            </a:r>
            <a:r>
              <a:rPr lang="ru-RU" sz="2800" dirty="0" smtClean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Евгений Иванович </a:t>
            </a:r>
            <a:br>
              <a:rPr lang="ru-RU" sz="2800" dirty="0" smtClean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(?-1942гг.</a:t>
            </a:r>
            <a:r>
              <a:rPr lang="ru-RU" sz="2800" dirty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0685" y="2196737"/>
            <a:ext cx="4345578" cy="376210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Звание: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Младший лейтенант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командир взвода 2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стр.дивизии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Умер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 ран 14 июня 1942 г. </a:t>
            </a:r>
            <a:endPara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Первичное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 захоронения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Ленинградская обл.,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Чудовский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р-н,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отм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27,8, у дороги.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8" t="4698" r="864" b="3873"/>
          <a:stretch/>
        </p:blipFill>
        <p:spPr>
          <a:xfrm>
            <a:off x="6392091" y="69668"/>
            <a:ext cx="5225143" cy="67273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090" y="2760617"/>
            <a:ext cx="5225143" cy="23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063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2" y="3996195"/>
            <a:ext cx="11434355" cy="25997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7" y="143656"/>
            <a:ext cx="11686903" cy="3540069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435428" y="1913690"/>
            <a:ext cx="1820092" cy="239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1655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738" y="198305"/>
            <a:ext cx="9104589" cy="6096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Рыбаков Георгий Васильевич(?- 1943гг.)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20" y="1115659"/>
            <a:ext cx="4130363" cy="5480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5268686" y="2354937"/>
            <a:ext cx="3953692" cy="219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r>
              <a:rPr lang="ru-RU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Преподаватель кафедры физкультуры</a:t>
            </a:r>
          </a:p>
          <a:p>
            <a:pPr marL="342900" lvl="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r>
              <a:rPr lang="ru-RU" sz="2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Ушел на фронт в июне 1941г.</a:t>
            </a:r>
          </a:p>
          <a:p>
            <a:pPr marL="342900" lvl="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r>
              <a:rPr lang="ru-RU" sz="2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Погиб </a:t>
            </a:r>
            <a:r>
              <a:rPr lang="ru-RU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1943г.</a:t>
            </a:r>
            <a:endParaRPr lang="ru-RU" sz="24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07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42010" y="200038"/>
            <a:ext cx="6958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Уваров Виктор Елисеевич (1905-1942гг.)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18" y="1149978"/>
            <a:ext cx="3747688" cy="5138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5399314" y="958390"/>
            <a:ext cx="438041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r>
              <a:rPr lang="ru-RU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Дата рождения: </a:t>
            </a:r>
            <a:r>
              <a:rPr lang="ru-RU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1905г.</a:t>
            </a:r>
          </a:p>
          <a:p>
            <a:pPr marL="342900" lvl="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r>
              <a:rPr lang="ru-RU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Ассистент кафедры экономической географии </a:t>
            </a:r>
          </a:p>
          <a:p>
            <a:pPr marL="342900" lvl="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r>
              <a:rPr lang="ru-RU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Погиб </a:t>
            </a:r>
            <a:r>
              <a:rPr lang="ru-RU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июле 1942г. </a:t>
            </a:r>
          </a:p>
          <a:p>
            <a:pPr marL="342900" lvl="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r>
              <a:rPr lang="ru-RU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Должность</a:t>
            </a:r>
            <a:r>
              <a:rPr lang="ru-RU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зам. политрук</a:t>
            </a:r>
            <a:endParaRPr lang="ru-RU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14" y="2934789"/>
            <a:ext cx="6334279" cy="381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923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721427" y="374468"/>
            <a:ext cx="7746275" cy="536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Черников Иван Никифорович (1916-1945гг.)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41" y="1259197"/>
            <a:ext cx="3744133" cy="5048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4850674" y="2246242"/>
            <a:ext cx="4998720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r>
              <a:rPr lang="ru-RU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2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ата рождения: </a:t>
            </a:r>
            <a:r>
              <a:rPr lang="ru-RU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1916г.</a:t>
            </a:r>
          </a:p>
          <a:p>
            <a:pPr marL="342900" lvl="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r>
              <a:rPr lang="ru-RU" sz="2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Звание: </a:t>
            </a:r>
            <a:r>
              <a:rPr lang="ru-RU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ст. лейтенант</a:t>
            </a:r>
          </a:p>
          <a:p>
            <a:pPr marL="342900" lvl="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r>
              <a:rPr lang="ru-RU" sz="2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Смертельно ранен </a:t>
            </a:r>
            <a:r>
              <a:rPr lang="ru-RU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 Будапештом в 1945г. При освобождении Венгрии</a:t>
            </a:r>
          </a:p>
          <a:p>
            <a:pPr marL="342900" lvl="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r>
              <a:rPr lang="ru-RU" sz="2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Умер</a:t>
            </a:r>
            <a:r>
              <a:rPr lang="ru-RU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 ран 14 января 1945г.</a:t>
            </a:r>
            <a:endParaRPr lang="ru-RU" sz="24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1543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94" y="2556691"/>
            <a:ext cx="11222292" cy="41924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54"/>
          <a:stretch/>
        </p:blipFill>
        <p:spPr>
          <a:xfrm>
            <a:off x="1286524" y="165463"/>
            <a:ext cx="8919921" cy="226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648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7860" y="259722"/>
            <a:ext cx="8596668" cy="687977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Чернышев </a:t>
            </a:r>
            <a:r>
              <a:rPr lang="ru-RU" sz="2800" dirty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Тихонович (1918-1942)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391" y="1272314"/>
            <a:ext cx="3081455" cy="4039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divot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03" y="5636844"/>
            <a:ext cx="9988091" cy="89871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1714" y="1383136"/>
            <a:ext cx="5483326" cy="2934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r>
              <a:rPr lang="ru-RU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ата </a:t>
            </a:r>
            <a:r>
              <a:rPr lang="ru-RU" sz="2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место рождения</a:t>
            </a:r>
            <a:r>
              <a:rPr lang="ru-RU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1918г. </a:t>
            </a:r>
            <a:r>
              <a:rPr lang="ru-RU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 Михайловское Октябрьского района Киргизской ССР.</a:t>
            </a:r>
            <a:endParaRPr lang="ru-RU" sz="24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r>
              <a:rPr lang="ru-RU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Звание: </a:t>
            </a:r>
            <a:r>
              <a:rPr lang="ru-RU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командир отделения 110-го минометного полка, старший лейтенант.</a:t>
            </a:r>
            <a:endParaRPr lang="ru-RU" sz="24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r>
              <a:rPr lang="ru-RU" sz="2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Погиб </a:t>
            </a:r>
            <a:r>
              <a:rPr lang="ru-RU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ноябре 1942г. под Москвой</a:t>
            </a:r>
            <a:endParaRPr lang="ru-RU" sz="24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7634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6" y="82731"/>
            <a:ext cx="9353005" cy="6679474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741714" y="1375954"/>
            <a:ext cx="15936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0170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545" y="252548"/>
            <a:ext cx="8596668" cy="51380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Байкалов Сергей Николаевич(1914-…гг.)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9" y="993640"/>
            <a:ext cx="2564325" cy="3325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362995" y="1257752"/>
            <a:ext cx="6096000" cy="20774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r>
              <a:rPr lang="ru-RU" sz="2000" b="1" dirty="0" smtClean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ru-RU" sz="2000" dirty="0" smtClean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1914г.</a:t>
            </a:r>
          </a:p>
          <a:p>
            <a:pPr marL="34290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r>
              <a:rPr lang="ru-RU" sz="2000" b="1" dirty="0" smtClean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Звание:</a:t>
            </a:r>
            <a:r>
              <a:rPr lang="ru-RU" sz="2000" dirty="0" smtClean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Техник-интендант 2 ранга</a:t>
            </a:r>
            <a:endParaRPr lang="ru-RU" sz="2000" dirty="0" smtClean="0">
              <a:solidFill>
                <a:srgbClr val="ACCBF9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Последнее место службы: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359 стрелковая дивизия</a:t>
            </a:r>
          </a:p>
          <a:p>
            <a:pPr marL="34290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Пропал без вести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08.02.1942 в Калининской обл., Ржевский р-н, д. </a:t>
            </a:r>
            <a:r>
              <a:rPr lang="ru-RU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Соломино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C:\Users\Ирина\Downloads\0000003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4" b="67388"/>
          <a:stretch/>
        </p:blipFill>
        <p:spPr bwMode="auto">
          <a:xfrm>
            <a:off x="3217598" y="3527819"/>
            <a:ext cx="8974402" cy="79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Ирина\Downloads\0000052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647" r="-79" b="63048"/>
          <a:stretch/>
        </p:blipFill>
        <p:spPr bwMode="auto">
          <a:xfrm>
            <a:off x="322216" y="4512027"/>
            <a:ext cx="11625943" cy="214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1881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20" y="60960"/>
            <a:ext cx="11669206" cy="667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3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498960716"/>
              </p:ext>
            </p:extLst>
          </p:nvPr>
        </p:nvGraphicFramePr>
        <p:xfrm>
          <a:off x="809899" y="0"/>
          <a:ext cx="2508068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693921" y="2242849"/>
            <a:ext cx="4423953" cy="144655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  <a:sp3d extrusionH="57150">
              <a:bevelT w="69850" h="69850" prst="divot"/>
            </a:sp3d>
          </a:bodyPr>
          <a:lstStyle/>
          <a:p>
            <a:r>
              <a:rPr lang="ru-RU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Поиски </a:t>
            </a:r>
            <a:r>
              <a:rPr lang="ru-RU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будут</a:t>
            </a:r>
            <a:r>
              <a:rPr lang="en-U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продолжаться</a:t>
            </a:r>
            <a:r>
              <a:rPr lang="ru-RU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00956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Ирина\Downloads\000002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49" y="130628"/>
            <a:ext cx="10450286" cy="656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6268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88" y="165463"/>
            <a:ext cx="8596668" cy="748937"/>
          </a:xfrm>
        </p:spPr>
        <p:txBody>
          <a:bodyPr/>
          <a:lstStyle/>
          <a:p>
            <a:r>
              <a:rPr lang="ru-RU" sz="2800" dirty="0" smtClean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Бельский Евгений(1918-1942гг.)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4" y="1254034"/>
            <a:ext cx="2884472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849188" y="914400"/>
            <a:ext cx="6096000" cy="26673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1918г.</a:t>
            </a:r>
          </a:p>
          <a:p>
            <a:pPr marL="34290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 1941г.</a:t>
            </a:r>
          </a:p>
          <a:p>
            <a:pPr marL="34290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Звание: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Политрук роты</a:t>
            </a:r>
          </a:p>
          <a:p>
            <a:pPr marL="34290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Погиб под Сталинградом  в 1942г.</a:t>
            </a:r>
          </a:p>
          <a:p>
            <a:pPr marL="34290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https://psv4.userapi.com/c848336/u137085113/docs/d6/9368b19c832e/00001597.jpg?extra=SlCjDHm75w_DRlXNndeQ8d9zSnAOOVy-lhVjjfqJzqdqfkYRbJzgm5DIg7PFYKE6Oqc-5e9dVWrCz8BUaWmEnVQs-GWr5PHdoNpSg7C8YMYnJyPKwC9tPdSbVKTNN_436dOYlyPfhRq6TNdFRUsYD-H-&amp;d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151" y="2743969"/>
            <a:ext cx="6489179" cy="393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973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61" y="308672"/>
            <a:ext cx="11682939" cy="10851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61" y="1543869"/>
            <a:ext cx="11302135" cy="430829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382846" y="3691595"/>
            <a:ext cx="1944216" cy="0"/>
          </a:xfrm>
          <a:prstGeom prst="line">
            <a:avLst/>
          </a:prstGeom>
          <a:ln w="3492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9343918" y="3790770"/>
            <a:ext cx="1944216" cy="0"/>
          </a:xfrm>
          <a:prstGeom prst="line">
            <a:avLst/>
          </a:prstGeom>
          <a:ln w="3492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17186" y="6002175"/>
            <a:ext cx="437318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Жена: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Бельская Нина Григорьевна</a:t>
            </a:r>
          </a:p>
        </p:txBody>
      </p:sp>
    </p:spTree>
    <p:extLst>
      <p:ext uri="{BB962C8B-B14F-4D97-AF65-F5344CB8AC3E}">
        <p14:creationId xmlns:p14="http://schemas.microsoft.com/office/powerpoint/2010/main" val="20134975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077" y="287383"/>
            <a:ext cx="8596668" cy="505097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Бобылев Анатолий Васильевич (1918-1945гг</a:t>
            </a:r>
            <a:r>
              <a:rPr lang="ru-RU" sz="2800" dirty="0">
                <a:solidFill>
                  <a:srgbClr val="EBEBEB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77" y="1045891"/>
            <a:ext cx="2783656" cy="3881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500846" y="1045891"/>
            <a:ext cx="6096000" cy="509370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11 июня 1918 г. в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Самаре</a:t>
            </a:r>
          </a:p>
          <a:p>
            <a:pPr marL="34290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1937г. поступил на промышленно-экономический факультет Планового института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закончил уже в начале войны, 27 июня 1941 г. Был рекомендован на руководящую работу в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райплан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но война заставила его поступить на офицерские курсы. После окончания курсов был направлен на фронт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Звание: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Майор.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Работал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штабе К. К. Рокоссовского. Весной 1945 г. отправил домой последнее фронтовое письмо с фотографией и надписью: «Не горюй, скоро-скоро приеду, дорогая мама». 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defTabSz="457200">
              <a:spcBef>
                <a:spcPts val="1000"/>
              </a:spcBef>
              <a:buClr>
                <a:srgbClr val="4A66AC"/>
              </a:buClr>
              <a:buSzPct val="80000"/>
              <a:buFont typeface="Wingdings 3" charset="2"/>
              <a:buChar char=""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Погиб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штурме Берлина в мае 1945г .</a:t>
            </a:r>
          </a:p>
        </p:txBody>
      </p:sp>
    </p:spTree>
    <p:extLst>
      <p:ext uri="{BB962C8B-B14F-4D97-AF65-F5344CB8AC3E}">
        <p14:creationId xmlns:p14="http://schemas.microsoft.com/office/powerpoint/2010/main" val="2775286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0"/>
            <a:ext cx="5870957" cy="6876884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6760793" y="309045"/>
            <a:ext cx="5100282" cy="2530059"/>
            <a:chOff x="6760793" y="309045"/>
            <a:chExt cx="5100282" cy="2530059"/>
          </a:xfrm>
          <a:solidFill>
            <a:srgbClr val="FFC000"/>
          </a:solidFill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60793" y="309045"/>
              <a:ext cx="2432515" cy="2530059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</p:pic>
        <p:sp>
          <p:nvSpPr>
            <p:cNvPr id="6" name="Прямоугольник 5"/>
            <p:cNvSpPr/>
            <p:nvPr/>
          </p:nvSpPr>
          <p:spPr>
            <a:xfrm>
              <a:off x="9844474" y="1178615"/>
              <a:ext cx="2016601" cy="923330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Орден Отечественной войны II степени</a:t>
              </a: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070" y="3107055"/>
            <a:ext cx="2638425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83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449</TotalTime>
  <Words>1173</Words>
  <Application>Microsoft Office PowerPoint</Application>
  <PresentationFormat>Широкоэкранный</PresentationFormat>
  <Paragraphs>154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7" baseType="lpstr">
      <vt:lpstr>Arial</vt:lpstr>
      <vt:lpstr>Calibri</vt:lpstr>
      <vt:lpstr>Times New Roman</vt:lpstr>
      <vt:lpstr>Trebuchet MS</vt:lpstr>
      <vt:lpstr>Wingdings 3</vt:lpstr>
      <vt:lpstr>Аспект</vt:lpstr>
      <vt:lpstr>«Память народа»: новые возможности поиска информации о погибших выпускниках КПИ</vt:lpstr>
      <vt:lpstr>Аслаповский Николай Александрович (1920-1942гг.)  </vt:lpstr>
      <vt:lpstr>Артемьев Николай Степанович (1920-1942гг.)</vt:lpstr>
      <vt:lpstr>Байкалов Сергей Николаевич(1914-…гг.)</vt:lpstr>
      <vt:lpstr>Презентация PowerPoint</vt:lpstr>
      <vt:lpstr>Бельский Евгений(1918-1942гг.)</vt:lpstr>
      <vt:lpstr>Презентация PowerPoint</vt:lpstr>
      <vt:lpstr>Бобылев Анатолий Васильевич (1918-1945гг.)</vt:lpstr>
      <vt:lpstr>Презентация PowerPoint</vt:lpstr>
      <vt:lpstr>Презентация PowerPoint</vt:lpstr>
      <vt:lpstr>Презентация PowerPoint</vt:lpstr>
      <vt:lpstr>Богданов Михаил Игнатьевич(1897-1945гг.)</vt:lpstr>
      <vt:lpstr>Бузин Михаил Алексеевич(1918-1942гг.) </vt:lpstr>
      <vt:lpstr>Запрос матери Бузина о поиске информации о пропавшем сыне официальным органам</vt:lpstr>
      <vt:lpstr>Виноградов Николай Ильич (1917-1944гг.)</vt:lpstr>
      <vt:lpstr>Гуляев Фёдор Васильевич (1911-1944гг.)</vt:lpstr>
      <vt:lpstr>Презентация PowerPoint</vt:lpstr>
      <vt:lpstr>Презентация PowerPoint</vt:lpstr>
      <vt:lpstr>Иванов Максим Семенович (1903-1944гг.)</vt:lpstr>
      <vt:lpstr>Презентация PowerPoint</vt:lpstr>
      <vt:lpstr>Презентация PowerPoint</vt:lpstr>
      <vt:lpstr>Ильясов Толгат К.(1918-1942гг.) </vt:lpstr>
      <vt:lpstr>Марков Константин Андреевич (?)</vt:lpstr>
      <vt:lpstr>Никулин Леонид Николаевич (1920-1942гг.)</vt:lpstr>
      <vt:lpstr>Осечкин Василий Иванович (1897-1942гг.) </vt:lpstr>
      <vt:lpstr>Павлов Сергей Владимирович (1918-1944гг.) </vt:lpstr>
      <vt:lpstr>Презентация PowerPoint</vt:lpstr>
      <vt:lpstr>Презентация PowerPoint</vt:lpstr>
      <vt:lpstr> </vt:lpstr>
      <vt:lpstr> Постил Семен Харитонович(???)</vt:lpstr>
      <vt:lpstr>Презентация PowerPoint</vt:lpstr>
      <vt:lpstr>Ратушнов Евгений Иванович  (?-1942гг.)</vt:lpstr>
      <vt:lpstr>Презентация PowerPoint</vt:lpstr>
      <vt:lpstr>Рыбаков Георгий Васильевич(?- 1943гг.)</vt:lpstr>
      <vt:lpstr>Презентация PowerPoint</vt:lpstr>
      <vt:lpstr>Презентация PowerPoint</vt:lpstr>
      <vt:lpstr>Презентация PowerPoint</vt:lpstr>
      <vt:lpstr>Чернышев Василий Тихонович (1918-1942)</vt:lpstr>
      <vt:lpstr>Презентация PowerPoint</vt:lpstr>
      <vt:lpstr>Презентация PowerPoint</vt:lpstr>
      <vt:lpstr>Презентация PowerPoint</vt:lpstr>
    </vt:vector>
  </TitlesOfParts>
  <Company>OOO "META"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Куйбышевский плановый институт в годы Великой Отечественной Войны</dc:title>
  <dc:creator>Анна Копылова</dc:creator>
  <cp:lastModifiedBy>Анна Копылова</cp:lastModifiedBy>
  <cp:revision>46</cp:revision>
  <dcterms:created xsi:type="dcterms:W3CDTF">2019-11-30T16:23:11Z</dcterms:created>
  <dcterms:modified xsi:type="dcterms:W3CDTF">2019-12-04T19:14:18Z</dcterms:modified>
</cp:coreProperties>
</file>