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66" r:id="rId8"/>
    <p:sldId id="268" r:id="rId9"/>
    <p:sldId id="259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8550" y="1803399"/>
            <a:ext cx="6286500" cy="20367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41227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85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1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59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218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37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92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02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1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0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31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17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0" y="365126"/>
            <a:ext cx="657225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1825625"/>
            <a:ext cx="657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37CF-FA5B-434D-9115-789B577B721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11B3-48F1-4EDF-A549-120ED7D8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9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9525">
            <a:solidFill>
              <a:schemeClr val="tx1"/>
            </a:solidFill>
            <a:prstDash val="solid"/>
          </a:ln>
          <a:solidFill>
            <a:schemeClr val="tx1"/>
          </a:solidFill>
          <a:effectLst>
            <a:outerShdw blurRad="50800" dist="50800" algn="l" rotWithShape="0">
              <a:schemeClr val="bg1">
                <a:alpha val="96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7186" y="1726126"/>
            <a:ext cx="6286500" cy="2036763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Строгов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Павлович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7194" y="3375763"/>
            <a:ext cx="6858000" cy="1655762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12.12.1920 – 27.02.2002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00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571" y="895724"/>
            <a:ext cx="4700788" cy="54160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апреле сорок второго добровольцем ушла на фронт. В жестоком Смоленском сражении старшина медицинской службы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Диамара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Строгова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была контужена. Принимала участие в освобождении Могилева и Минска, форсировании Днепра, Березины, Немана, Нарвы, Вислы…не счесть сколько раненных вынесла с поля боя»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Голубева, член совета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«Фронтовые подруги»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31" y="1140423"/>
            <a:ext cx="3683357" cy="5416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98503" y="1"/>
            <a:ext cx="6967470" cy="13522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50800" algn="l" rotWithShape="0">
                    <a:schemeClr val="bg1">
                      <a:alpha val="96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Диамара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Павловна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Строгова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55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162" y="2026501"/>
            <a:ext cx="6994838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640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99" y="463638"/>
            <a:ext cx="6763017" cy="1184857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Строгов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Николай Павлович – профессор,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заведущий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кафедрой экономики МТС.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047" y="1307202"/>
            <a:ext cx="3528811" cy="503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0969" y="1397354"/>
            <a:ext cx="3053031" cy="39216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50800" algn="l" rotWithShape="0">
                    <a:schemeClr val="bg1">
                      <a:alpha val="96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12 декабря 1920 года в деревне Пушкино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76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24" y="673260"/>
            <a:ext cx="4001110" cy="560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0332" y="673260"/>
            <a:ext cx="42629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первые дни Великой Отечественной войны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г.Фрунзе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началось формирование 385 стрелковой дивизии, в последствии получившей наименование Кричевской и награжденной орденами Красного Звания и Суворова второй степени. С ней мне довелось пройти основной путь фронтовой жизни и разделять горечь поражений и радость побед.” ( Книга “Первый стрелковый”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Н.П.Строгов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xmlns="" val="214702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5" t="4827" r="6368"/>
          <a:stretch/>
        </p:blipFill>
        <p:spPr bwMode="auto">
          <a:xfrm>
            <a:off x="811369" y="1159099"/>
            <a:ext cx="8023538" cy="545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841" y="0"/>
            <a:ext cx="7611414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Боевой путь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Н.П.Строгова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85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646" y="541739"/>
            <a:ext cx="6572250" cy="1325563"/>
          </a:xfrm>
        </p:spPr>
        <p:txBody>
          <a:bodyPr>
            <a:normAutofit/>
          </a:bodyPr>
          <a:lstStyle/>
          <a:p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“Спустя много лет я был приглашен в Москву на встречу ветеранов 49 армии в связи с 35-летием Победы.”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3345" y="1867302"/>
            <a:ext cx="6121825" cy="3706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107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365126"/>
            <a:ext cx="7276664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Приказы о награждении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Н.П.Строгова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788" y="2316968"/>
            <a:ext cx="9144000" cy="173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1" y="4546510"/>
            <a:ext cx="9193213" cy="1699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1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“Начну хотя бы с того, что в юности я окончил только семь классов средней школы...на семейном совете решили: ехать в Москву, учиться в ФЗУ, на слесаря.”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756" y="1657350"/>
            <a:ext cx="4428185" cy="312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749" y="2060620"/>
            <a:ext cx="3532461" cy="421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160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Профессор кафедры коммерции и логистики 1966-2002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758" y="1429869"/>
            <a:ext cx="3519588" cy="50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626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099" y="365126"/>
            <a:ext cx="6956201" cy="212049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1987 году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Строгов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Н.П. награжден знаком «За отличные успехи в работе в области высшего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48" t="40116" r="2261" b="6087"/>
          <a:stretch/>
        </p:blipFill>
        <p:spPr bwMode="auto">
          <a:xfrm>
            <a:off x="3193959" y="2524260"/>
            <a:ext cx="3694627" cy="328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855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208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Строгов Николай Павлович </vt:lpstr>
      <vt:lpstr>Строгов Николай Павлович – профессор, заведущий кафедрой экономики МТС. </vt:lpstr>
      <vt:lpstr>Слайд 3</vt:lpstr>
      <vt:lpstr>Боевой путь Н.П.Строгова</vt:lpstr>
      <vt:lpstr>“Спустя много лет я был приглашен в Москву на встречу ветеранов 49 армии в связи с 35-летием Победы.”</vt:lpstr>
      <vt:lpstr>Приказы о награждении Н.П.Строгова</vt:lpstr>
      <vt:lpstr>“Начну хотя бы с того, что в юности я окончил только семь классов средней школы...на семейном совете решили: ехать в Москву, учиться в ФЗУ, на слесаря.”</vt:lpstr>
      <vt:lpstr>Профессор кафедры коммерции и логистики 1966-2002</vt:lpstr>
      <vt:lpstr>В 1987 году Строгов Н.П. награжден знаком «За отличные успехи в работе в области высшего образования СССР»</vt:lpstr>
      <vt:lpstr>«В апреле сорок второго добровольцем ушла на фронт. В жестоком Смоленском сражении старшина медицинской службы Диамара Строгова была контужена. Принимала участие в освобождении Могилева и Минска, форсировании Днепра, Березины, Немана, Нарвы, Вислы…не счесть сколько раненных вынесла с поля боя»  Г. Голубева, член совета  «Фронтовые подруги»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admin</cp:lastModifiedBy>
  <cp:revision>13</cp:revision>
  <dcterms:created xsi:type="dcterms:W3CDTF">2018-02-07T09:39:43Z</dcterms:created>
  <dcterms:modified xsi:type="dcterms:W3CDTF">2019-12-04T06:28:13Z</dcterms:modified>
</cp:coreProperties>
</file>