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D52B53"/>
    <a:srgbClr val="320FB1"/>
    <a:srgbClr val="A50021"/>
    <a:srgbClr val="CC3300"/>
    <a:srgbClr val="0066FF"/>
    <a:srgbClr val="3399FF"/>
    <a:srgbClr val="CCECFF"/>
    <a:srgbClr val="33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706DE-6346-46A5-9B33-511D1E1D50D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50EDF-9A65-4342-8F39-28A391362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0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cover dir="l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eu.ru/lib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637240" cy="417646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Галерея героев: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САМАРСКИХ УЛИЦ ИМЕНА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021288"/>
            <a:ext cx="6660232" cy="685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Презентация подготовлена справочно-библиографическим отделом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Научной библиотеки СГЭУ</a:t>
            </a:r>
          </a:p>
        </p:txBody>
      </p:sp>
      <p:pic>
        <p:nvPicPr>
          <p:cNvPr id="4" name="Рисунок 3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melkinaM.V\Рабочий стол\ВШЭ.gif"/>
          <p:cNvPicPr/>
          <p:nvPr/>
        </p:nvPicPr>
        <p:blipFill>
          <a:blip r:embed="rId3" cstate="print"/>
          <a:srcRect l="2526" t="3679" r="51058" b="77258"/>
          <a:stretch>
            <a:fillRect/>
          </a:stretch>
        </p:blipFill>
        <p:spPr bwMode="auto">
          <a:xfrm>
            <a:off x="5364088" y="0"/>
            <a:ext cx="377991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1944216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Ивана Булкина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63888" y="1700808"/>
            <a:ext cx="5256584" cy="4824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 БУЛКИН </a:t>
            </a:r>
          </a:p>
          <a:p>
            <a:pPr algn="just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Наш земляк, родился в селе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Шилан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Красноярского района. Работал на заводе Масленникова, проходил службу в Красной армии на самарском аэродроме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ОСОАВИАХИМа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Участвовал в боях на территории восточной Украины и Северного Кавказа. Погиб в январе 1943 в бою за освобождение Ставрополя.</a:t>
            </a:r>
          </a:p>
          <a:p>
            <a:pPr algn="just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героизм, проявленный в ходе этой операции, старший лейтенант Иван Булкин посмертно награжден орденом Красного Знамени.</a:t>
            </a:r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Улица Ивана Булкина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/>
              <a:t>До 1954 года – Шестой проезд.</a:t>
            </a:r>
            <a:br>
              <a:rPr lang="ru-RU" sz="1800" i="1" dirty="0" smtClean="0"/>
            </a:br>
            <a:r>
              <a:rPr lang="ru-RU" sz="1800" i="1" dirty="0" smtClean="0"/>
              <a:t>Улица Ивана Булкина проходит 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/>
              <a:t>от ул. Мориса Тореза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/>
              <a:t>до проспекта Карла Маркса. </a:t>
            </a: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7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035200" cy="25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1.mirkvartir.me/526x395/a8/a8abca93-4fbf-4a73-b8ee-21e538c87c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736304" cy="20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Фадеева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700808"/>
            <a:ext cx="5040560" cy="482453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ВАДИМ ФАДЕЕВ</a:t>
            </a:r>
          </a:p>
          <a:p>
            <a:pPr algn="just"/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Летчик-истребитель, воевал в полку легендарного Александра </a:t>
            </a:r>
            <a:r>
              <a:rPr lang="ru-RU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Покрышкина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где был командиром эскадрильи. На счету Фадеева 293 боевых вылета и 17 сбитых самолетов врага.</a:t>
            </a:r>
          </a:p>
          <a:p>
            <a:pPr algn="just"/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Погиб в 1943 году в неравном бою с превосходящими силами противника.</a:t>
            </a:r>
            <a:b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Фадеев отличался богатырским телосложением и, возможно, чтобы подчеркнуть сходство с персонажами русских былин, имел окладистую бороду. В итоге «Борода» стал его позывным.</a:t>
            </a:r>
          </a:p>
          <a:p>
            <a:pPr algn="ctr"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Улица Фадеева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До 1965 года — Седьмая Продольная.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Улица Фадеева проходит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от ул. XXII Партсъезда до ул. Ново-Вокзальной.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Возле городской клинической больницы №15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на ул.Фадеева, 56А  есть мемориальная доска в честь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Героя Советского Союза, летчика Вадима Фадеева.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static.ngs.ru/news/63/preview/c4b5c228ed84a2193a86705aaadd090e0177a2f2_800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096344" cy="236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Агибалова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700808"/>
            <a:ext cx="5040560" cy="4824536"/>
          </a:xfrm>
        </p:spPr>
        <p:txBody>
          <a:bodyPr>
            <a:norm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МИХАИЛ  АГИБАЛОВ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Союза. Звание это получил за героизм, проявленный в боях с японскими империалистами на реке Халхин-Гол (1939 год). 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ходе Великой Отечественной войны командовал танковым батальоном. Погиб, прикрывая отход экипажа своего танка, после того как тот был подбит.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Улица </a:t>
            </a:r>
            <a:r>
              <a:rPr lang="ru-RU" sz="1400" b="1" dirty="0" err="1" smtClean="0">
                <a:solidFill>
                  <a:srgbClr val="FF0000"/>
                </a:solidFill>
              </a:rPr>
              <a:t>Агибалова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 До 1916 — Полевая Продольная.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С 1916 по 1926 — Ленская.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С 1926 по 1985 — Вокзальная.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Улица </a:t>
            </a:r>
            <a:r>
              <a:rPr lang="ru-RU" sz="1400" i="1" dirty="0" err="1" smtClean="0"/>
              <a:t>Агибалова</a:t>
            </a:r>
            <a:r>
              <a:rPr lang="ru-RU" sz="1400" i="1" dirty="0" smtClean="0"/>
              <a:t> проходит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от ул. Льва Толстого до ул. Ульяновской.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a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1512168" cy="23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vsedomarossii.ru/photos/area_63/city_2468/street_186/068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2952328" cy="22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Потапова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700808"/>
            <a:ext cx="5040560" cy="4824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ПЕТР   ПОТАПОВ</a:t>
            </a:r>
          </a:p>
          <a:p>
            <a:pPr algn="just">
              <a:buNone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До войны работал токарем на заводе им.Масленникова. В Красной Армии с 1940 года. В 1942 году окончил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Энгельскую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военную школу пилотов, с октября — в действующей армии. Погиб во время 220-го боевого вылета при выполнении боевого задания в Венгрии, 6 января 1945 года направив свой горящий самолет на зенитную батарею врага.</a:t>
            </a:r>
          </a:p>
          <a:p>
            <a:pPr algn="just">
              <a:buNone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15 апреля 1946 года Петру Потапову было посмертно присвоено звание Героя Советского Союза.</a:t>
            </a:r>
          </a:p>
          <a:p>
            <a:endParaRPr lang="ru-RU" sz="2000" dirty="0" smtClean="0"/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Улица Потапова</a:t>
            </a:r>
          </a:p>
          <a:p>
            <a:pPr algn="ctr">
              <a:buNone/>
            </a:pPr>
            <a:r>
              <a:rPr lang="ru-RU" sz="1600" i="1" dirty="0" smtClean="0"/>
              <a:t>До 1965 года — Четвертая Радиальная. </a:t>
            </a:r>
          </a:p>
          <a:p>
            <a:pPr algn="ctr">
              <a:buNone/>
            </a:pPr>
            <a:r>
              <a:rPr lang="ru-RU" sz="1600" i="1" dirty="0" smtClean="0"/>
              <a:t>Улица Потапова проходит </a:t>
            </a:r>
          </a:p>
          <a:p>
            <a:pPr algn="ctr">
              <a:buNone/>
            </a:pPr>
            <a:r>
              <a:rPr lang="ru-RU" sz="1600" i="1" dirty="0" smtClean="0"/>
              <a:t>от Московского шоссе до ул. Ново-Садовой, </a:t>
            </a:r>
          </a:p>
          <a:p>
            <a:pPr algn="ctr">
              <a:buNone/>
            </a:pPr>
            <a:r>
              <a:rPr lang="ru-RU" sz="1600" i="1" dirty="0" smtClean="0"/>
              <a:t>параллельно ул. Гастелло.</a:t>
            </a:r>
          </a:p>
          <a:p>
            <a:endParaRPr lang="ru-RU" sz="2000" dirty="0" smtClean="0"/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потапов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mw2.google.com/mw-panoramio/photos/medium/84708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168351" cy="252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Михаила Сорокина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9912" y="1700808"/>
            <a:ext cx="5040560" cy="48245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МИХАИЛ СОРОКИН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Окончил Куйбышевский строительный техникум. Работал прорабом, заочно учился в Куйбышевском строительном институте.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В Красной Армии — в 1932-1934 годах, в 1939 году (участвовал в боях с японцами на реке Халхин-Гол). В 1941 году окончил Киевское артиллерийское училище. На фронте с апреля 1942 года.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Командир артиллерийского дивизиона 118-го артиллерийского полка. Звание Героя Советского Союза получил 30.10.1943 года за успешную переправу своего подразделения через реку Днепр и отражение вражеских контратак. Погиб в Белоруссии 12 декабря 1943г. </a:t>
            </a:r>
          </a:p>
          <a:p>
            <a:endParaRPr lang="ru-RU" sz="1600" b="1" u="sng" dirty="0" smtClean="0"/>
          </a:p>
          <a:p>
            <a:pPr algn="ctr">
              <a:buNone/>
            </a:pPr>
            <a:r>
              <a:rPr lang="ru-RU" sz="2500" b="1" i="1" dirty="0" smtClean="0">
                <a:solidFill>
                  <a:srgbClr val="FF0000"/>
                </a:solidFill>
              </a:rPr>
              <a:t>    Улица Михаила Сорокина</a:t>
            </a:r>
          </a:p>
          <a:p>
            <a:pPr algn="ctr">
              <a:buNone/>
            </a:pP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2200" i="1" dirty="0" smtClean="0"/>
              <a:t>До 1967 года — Канатная. </a:t>
            </a:r>
            <a:endParaRPr lang="ru-RU" sz="2200" dirty="0" smtClean="0"/>
          </a:p>
          <a:p>
            <a:pPr algn="ctr">
              <a:buNone/>
            </a:pPr>
            <a:r>
              <a:rPr lang="ru-RU" sz="2200" i="1" dirty="0" smtClean="0"/>
              <a:t>        Улица Сорокина проходит </a:t>
            </a:r>
            <a:endParaRPr lang="ru-RU" sz="2200" dirty="0" smtClean="0"/>
          </a:p>
          <a:p>
            <a:pPr algn="ctr">
              <a:buNone/>
            </a:pPr>
            <a:r>
              <a:rPr lang="ru-RU" sz="2200" i="1" dirty="0" smtClean="0"/>
              <a:t>         от ул. Энтузиастов до ул. Гастелло, </a:t>
            </a:r>
            <a:endParaRPr lang="ru-RU" sz="2200" dirty="0" smtClean="0"/>
          </a:p>
          <a:p>
            <a:pPr algn="ctr">
              <a:buNone/>
            </a:pPr>
            <a:r>
              <a:rPr lang="ru-RU" sz="2200" i="1" dirty="0" smtClean="0"/>
              <a:t>         параллельно ул. Юрия Гагарина.</a:t>
            </a:r>
            <a:endParaRPr lang="ru-RU" sz="2200" dirty="0" smtClean="0"/>
          </a:p>
          <a:p>
            <a:endParaRPr lang="ru-RU" sz="2000" dirty="0" smtClean="0"/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Сорокин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sedomarossii.ru/photos/area_63/city_2468/street_885/8716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384376" cy="24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Молодогвардейская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63888" y="1700808"/>
            <a:ext cx="5256584" cy="4896544"/>
          </a:xfrm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ОЛЕГ КОШЕВОЙ 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Комиссар и член штаба подпольной комсомольской организации  г. Краснодона "Молодая гвардия", Герой Советского Союза. В годы Великой Отечественной войны комсомолец Олег Кошевой участвовал в создании подпольной комсомольской организации "Молодая гвардия" в Краснодоне, действовавшей под руководством подпольной партизанской организации.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Был организатором и руководителем многих диверсий против немецко-фашистских оккупантов:  распространения листовок «Смерть фашистским оккупантам!», освобождения  из концлагеря в хуторе Волчанске 75 бойцов и командиров Красной Армии, поджога биржи труда со всеми документами, избавившим несколько тысяч советских людей от угона в фашистскую Германию.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январе 1943 года организация была раскрыта фашистами.  Будучи арестован, О.Кошевой доводил гестаповцев до бешенства непоколебимым презрением к ним. Стойкость и воля не покидали его. После каждого допроса в его волосах появлялись седые пряди. На казнь он шёл совершенно седой.  После зверских пыток юный патриот был расстрелян 9 февраля 1943 года близ города Ровеньки </a:t>
            </a:r>
            <a:r>
              <a:rPr lang="ru-RU" sz="4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Ворошиловоградской</a:t>
            </a:r>
            <a:r>
              <a:rPr lang="ru-RU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(Луганской) области. Похоронен в братской могиле жертв фашизма в городе Ровеньки.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4800" b="1" u="sng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Улица Молодогвардейская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В начале 19 столетия улица называлась Сенной 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по названию находившегося неподалёку Сенного рынка.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После 1851 года улицу переименовали в Соборную,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а с 1923 года улица стала Кооперативной.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27 октября 1948 года переименована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в  улицу Молодогвардейскую -  в память о  «Молодой гвардии».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Начинается Молодогвардейским спуском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к берегу реки Самары в районе улицы </a:t>
            </a:r>
            <a:r>
              <a:rPr lang="ru-RU" sz="4000" i="1" dirty="0" smtClean="0"/>
              <a:t>Комсомольской,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заканчивается улицей Невской.</a:t>
            </a:r>
            <a:r>
              <a:rPr lang="ru-RU" sz="4000" dirty="0" smtClean="0"/>
              <a:t>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</a:t>
            </a:r>
            <a:endParaRPr lang="ru-RU" sz="4400" dirty="0" smtClean="0"/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&amp;Kcy;&amp;ocy;&amp;shcy;&amp;iecy;&amp;vcy;&amp;ocy;&amp;jcy; &amp;Ocy;&amp;lcy;&amp;iecy;&amp;gcy; &amp;Vcy;&amp;acy;&amp;scy;&amp;icy;&amp;lcy;&amp;softcy;&amp;iecy;&amp;vcy;&amp;icy;&amp;chcy; - &amp;rcy;&amp;ocy;&amp;dcy;&amp;icy;&amp;lcy;&amp;scy;&amp;yacy; 08.06.1926. . &amp;Kcy;&amp;rcy;&amp;acy;&amp;tcy;&amp;kcy;&amp;acy;&amp;yacy; &amp;bcy;&amp;icy;&amp;ocy;&amp;gcy;…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vsedomarossii.ru/photos/area_63/city_2468/street_698/204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096344" cy="22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Бульвар Ивана Финютина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63888" y="1700808"/>
            <a:ext cx="5256584" cy="4896544"/>
          </a:xfrm>
        </p:spPr>
        <p:txBody>
          <a:bodyPr>
            <a:normAutofit fontScale="3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ФИНЮТИН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Родился в крестьянской семье. В 1941 году окончил Воронежский технологический техникум. Работал на заводе резиновой подошвы в городе Калинин. В Красной Армии с 1941 года.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фронте в Великую Отечественную войну с июня 1941 года. Член ВКП/КПСС с 1945 года. Механик-водитель САУ 387-го гвардейского самоходного артиллерийского полка гвардии старший сержант Иван Финютин особо отличился 21 января 1945 года в боях на подступах к польскому городу Иновроцлав. Расчёт САУ проник во вражеский тыл и нанёс противнику значительный урон в живой силе и боевой технике. В этом жестоком бою гвардии старший сержант Финютин И. И. остался в живых один, но продолжал сражаться. Указом Президиума Верховного Совета СССР от 27 февраля 1945 года за образцовое выполнение боевых заданий командования и проявленные при этом мужество и героизм гвардии старшему сержанту Финютину Ивану Ивановичу присвоено звание Героя Советского Союза с вручением ордена Ленина и медали «Золотая Звезда».В 1946 году И. И. Финютин демобилизован. В 1963 году он окончил Высшую партийную школу при ЦК Коммунистической партии Советского Союза. Был на партийной работе в городе Куйбышев, затем, до ухода на заслуженный отдых, начальником отдела на заводе координатно-расточных станков. Скончался 20 февраля 2002 года.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Похоронен в Самаре на городском кладбище. Награждён орденом Ленина, орденами Отечественной войны 1-й и 2-й степени, медалями.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u="sng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Бульвар Ивана Финютина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i="1" dirty="0" smtClean="0"/>
              <a:t> 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i="1" dirty="0" smtClean="0"/>
              <a:t>Расположен</a:t>
            </a:r>
          </a:p>
          <a:p>
            <a:pPr marL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i="1" dirty="0" smtClean="0"/>
              <a:t>в микрорайоне Крутые Ключи.</a:t>
            </a:r>
            <a:endParaRPr lang="ru-RU" sz="31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   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9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rum.nashtransport.ru/uploads/1377421693/med_gallery_20024_3318_1458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3298308" cy="24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>
                <a:solidFill>
                  <a:srgbClr val="FF0000"/>
                </a:solidFill>
              </a:rPr>
              <a:t/>
            </a:r>
            <a:br>
              <a:rPr lang="ru-RU" sz="1100" b="1" i="1" u="sng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«Труды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3816424" cy="4608511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  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«Галерея героев: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САМАРСКИХ УЛИЦ ИМЕНА»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размещена в читальном зале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Научной библиотеки СГЭУ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rgbClr val="320FB1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Электронная версия размещена на странице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Научной библиотеки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сайта СГЭУ: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http://www.sseu.ru/lib/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932040" y="1844824"/>
            <a:ext cx="3744416" cy="4608511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</a:t>
            </a:r>
            <a:endParaRPr lang="ru-RU" sz="8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ВСЕХ ЖЕЛАЮЩИХ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320FB1"/>
                </a:solidFill>
                <a:latin typeface="Times New Roman" pitchFamily="18" charset="0"/>
                <a:cs typeface="Times New Roman" pitchFamily="18" charset="0"/>
              </a:rPr>
              <a:t>ПОСЕТИТЬ ВЫСТАВКУ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solidFill>
                <a:srgbClr val="320F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88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melkinaM.V\Рабочий стол\ВШЭ.gif"/>
          <p:cNvPicPr/>
          <p:nvPr/>
        </p:nvPicPr>
        <p:blipFill>
          <a:blip r:embed="rId4" cstate="print"/>
          <a:srcRect l="2526" t="3679" r="51058" b="77258"/>
          <a:stretch>
            <a:fillRect/>
          </a:stretch>
        </p:blipFill>
        <p:spPr bwMode="auto">
          <a:xfrm>
            <a:off x="5364088" y="0"/>
            <a:ext cx="377991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0"/>
            <a:ext cx="1944216" cy="1268760"/>
          </a:xfrm>
          <a:prstGeom prst="rect">
            <a:avLst/>
          </a:prstGeom>
          <a:noFill/>
        </p:spPr>
      </p:pic>
      <p:pic>
        <p:nvPicPr>
          <p:cNvPr id="11" name="Рисунок 10" descr="C:\Users\RusinovaE.A\Desktop\фото весна 2015\Выставки к дню Победы\SN8502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852936"/>
            <a:ext cx="223224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1480" cy="896144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Галерея героев: </a:t>
            </a:r>
            <a:r>
              <a:rPr lang="ru-RU" sz="2200" b="1" i="1" dirty="0" smtClean="0">
                <a:solidFill>
                  <a:srgbClr val="FF0000"/>
                </a:solidFill>
              </a:rPr>
              <a:t>САМАРСКИХ УЛИЦ ИМЕНА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635896" y="1412776"/>
            <a:ext cx="5184576" cy="51125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n14.info &amp;Pcy;&amp;rcy;&amp;acy;&amp;vcy;&amp;ycy;&amp;iecy; &amp;Ncy;&amp;ocy;&amp;vcy;&amp;ocy;&amp;scy;&amp;t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2865265" cy="42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772816"/>
            <a:ext cx="4106416" cy="4464496"/>
          </a:xfrm>
        </p:spPr>
        <p:txBody>
          <a:bodyPr>
            <a:normAutofit fontScale="4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Четыре года длилась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Великая Отечественная война…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Она унесла миллионы жизней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наших соотечественников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 оставила в вечности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имена тысяч героев.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Память о них живет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не только в сердцах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благодарных потомков,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но и в названиях 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городских улиц.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Представляем героев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Великой Отечественной войны,                                       увековеченных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в самарской топонимике.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Александра Матросова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635896" y="1484784"/>
            <a:ext cx="5184576" cy="5184576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dirty="0" smtClean="0">
              <a:solidFill>
                <a:srgbClr val="00206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АЛЕКСАНДР МАТРОСОВ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Имя это знакомо многим — Матросов бросился грудью на амбразуру вражеского дзота. Случилось это 27 февраля 1943 года близ деревни Чернушки Псковской области. Ее и предстояло освободить батальону, в котором служил Матросов. Подступы к деревне прикрывали три пулемета, установленные в дзотах. Два из них удалось ликвидировать, но третий упорно продолжать мешать наступлению наших войск. Матросов пробрался к амбразуре дзота и бросил внутрь две гранаты. Выстрелы прекратились. Но стоило нашим бойцам подняться в атаку, пулемет вновь начал поливать их градом пуль. Тогда Александр Матросов подбежал к дзоту и бросился на амбразуру, закрыв ее своим телом, что позволило нашим войскам атаковать и выполнить боевую задачу. История попала в прессу, и имя героя стало активно использоваться советской пропагандой.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слову, за всю историю Великой Отечественной войны подобный подвиг совершили более 400 человек.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b="1" u="sng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b="1" u="sng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Улица Александра Матросова</a:t>
            </a:r>
            <a:endParaRPr lang="ru-RU" sz="48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До 1949 года – 12-я линия </a:t>
            </a:r>
            <a:r>
              <a:rPr lang="ru-RU" sz="4000" i="1" dirty="0" err="1" smtClean="0"/>
              <a:t>Безымянки</a:t>
            </a:r>
            <a:r>
              <a:rPr lang="ru-RU" sz="4000" i="1" dirty="0" smtClean="0"/>
              <a:t>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С 1949 по 1965 год – Томашевский проезд.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Улица Александра Матросова берет свое начало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от ул. Красных Коммунаров, проходит через </a:t>
            </a:r>
            <a:r>
              <a:rPr lang="ru-RU" sz="4000" i="1" dirty="0" err="1" smtClean="0"/>
              <a:t>Безымянку</a:t>
            </a:r>
            <a:r>
              <a:rPr lang="ru-RU" sz="4000" i="1" dirty="0" smtClean="0"/>
              <a:t>, </a:t>
            </a:r>
            <a:endParaRPr lang="ru-RU" sz="4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i="1" dirty="0" smtClean="0"/>
              <a:t>и </a:t>
            </a:r>
            <a:r>
              <a:rPr lang="ru-RU" sz="4000" i="1" dirty="0" smtClean="0"/>
              <a:t>заканчивается </a:t>
            </a:r>
            <a:r>
              <a:rPr lang="ru-RU" sz="4000" i="1" dirty="0" smtClean="0"/>
              <a:t>на пересечении с проспектом Карла Маркса.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&amp;Ncy;&amp;IEcy;&amp;Icy;&amp;Zcy;&amp;Vcy;&amp;IEcy;&amp;Scy;&amp;Tcy;&amp;Ncy;&amp;Ycy;&amp;Jcy; &amp;Mcy;&amp;Acy;&amp;Tcy;&amp;Rcy;&amp;Ocy;&amp;Scy;&amp;Ocy;&amp;Vcy; &amp;Acy;&amp;lcy;&amp;iecy;&amp;kcy;&amp;scy;&amp;acy;&amp;ncy;&amp;dcy;&amp;rcy; &amp;Mcy;&amp;acy;&amp;tcy;&amp;rcy;&amp;ocy;&amp;scy;&amp;ocy;&amp;vcy;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1905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sedomarossii.ru/photos/area_63/city_2468/street_6/007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3249032" cy="182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Зои Космодемьянской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355976" y="1700808"/>
            <a:ext cx="4464496" cy="4824536"/>
          </a:xfrm>
        </p:spPr>
        <p:txBody>
          <a:bodyPr>
            <a:normAutofit lnSpcReduction="10000"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ЗОЯ  КОСМОДЕМЬЯНСКАЯ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1700" b="1" dirty="0" smtClean="0"/>
          </a:p>
          <a:p>
            <a:pPr marL="0" lvl="0" indent="0" algn="just" fontAlgn="base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Боец диверсионно-разведывательного отряда, действовавшего в Московской области, целью которого было уничтожение населенных пунктов, захваченных немцами. 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 время одной из операций она была схвачена. Космодемьянскую повесили после длительных и жестоких пыток. 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Перед казнью произнесла ставшую легендарной фразу: «Сколько нас ни вешайте, всех не перевешаете». 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Улица Зои Космодемьянской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Проходит от Московского шоссе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до ул. Георгия Димитрова 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/>
              <a:t>в Приволжском микрорайоне.</a:t>
            </a: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6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952328" cy="21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sedomarossii.ru/photos/area_63/city_2468/street_842/11186_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Карбышева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43808" y="1700808"/>
            <a:ext cx="5976664" cy="482453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ДМИТРИЙ КАРБЫШЕВ</a:t>
            </a:r>
          </a:p>
          <a:p>
            <a:pPr algn="just"/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Служил еще в царской армии. Первая война, в которой участвовал </a:t>
            </a:r>
            <a:r>
              <a:rPr lang="ru-RU" sz="5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Карбышев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 русско-японская (1904-1905). Далее были Первая мировая, Гражданская и Советско-финская войны.</a:t>
            </a:r>
          </a:p>
          <a:p>
            <a:pPr algn="just"/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Начало Великой Отечественной он встретил в Гродно в звании генерала. 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27 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июня вместе со штабом 10-й армии оказался в окружении. </a:t>
            </a:r>
          </a:p>
          <a:p>
            <a:pPr algn="just"/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последних минутах жизни героя, которая оборвалась 18 февраля 1945 года в концлагере Маутхаузен, рассказывал майор канадской армии </a:t>
            </a:r>
            <a:r>
              <a:rPr lang="ru-RU" sz="5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Седдон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Де-Сент-Клер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единственный выживший в тот день военнопленный: «Как только мы вступили на территорию лагеря, немцы загнали нас в душевую, велели раздеться и пустили на нас сверху струи ледяной воды. Это продолжалось долго. Все посинели. Многие падали на пол и тут же умирали: сердце не выдерживало. Потом нам велели надеть только нижнее бельё и деревянные колодки на ноги и выгнали во двор. Генерал </a:t>
            </a:r>
            <a:r>
              <a:rPr lang="ru-RU" sz="5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Карбышев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стоял в группе русских товарищей недалеко от меня. Мы понимали, что доживаем последние часы. Через пару минут гестаповцы, стоявшие за нашими спинами с пожарными брандспойтами в руках, стали поливать нас потоками холодной воды. Кто пытался уклониться от струи, тех били дубинками по голове. Сотни людей падали замёрзшие или с размозженными черепами. Я видел, как упал и генерал </a:t>
            </a:r>
            <a:r>
              <a:rPr lang="ru-RU" sz="5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Карбышев</a:t>
            </a:r>
            <a:r>
              <a:rPr lang="ru-RU" sz="5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56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Улица </a:t>
            </a:r>
            <a:r>
              <a:rPr lang="ru-RU" sz="5600" b="1" dirty="0" err="1" smtClean="0">
                <a:solidFill>
                  <a:srgbClr val="C00000"/>
                </a:solidFill>
              </a:rPr>
              <a:t>Карбышева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До 1965 года – Восьмой проезд.</a:t>
            </a:r>
            <a:br>
              <a:rPr lang="ru-RU" sz="4800" i="1" dirty="0" smtClean="0"/>
            </a:br>
            <a:r>
              <a:rPr lang="ru-RU" sz="4800" i="1" dirty="0" smtClean="0"/>
              <a:t>Улица </a:t>
            </a:r>
            <a:r>
              <a:rPr lang="ru-RU" sz="4800" i="1" dirty="0" err="1" smtClean="0"/>
              <a:t>Карбышева</a:t>
            </a:r>
            <a:r>
              <a:rPr lang="ru-RU" sz="4800" i="1" dirty="0" smtClean="0"/>
              <a:t> начинается от Парка Победы, </a:t>
            </a:r>
            <a:endParaRPr lang="ru-RU" sz="48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i="1" dirty="0" smtClean="0"/>
              <a:t> заканчивается на пересечении с ул. Блюхера.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&quot;&amp;Ncy;&amp;iecy;&amp;tcy; &amp;bcy;&amp;ocy;&amp;lcy;&amp;softcy;&amp;shcy;&amp;iecy;&amp;jcy; &amp;pcy;&amp;ocy;&amp;bcy;&amp;iecy;&amp;dcy;&amp;ycy;, &amp;chcy;&amp;iecy;&amp;mcy; &amp;pcy;&amp;ocy;&amp;bcy;&amp;iecy;&amp;dcy;&amp;acy; &amp;ncy;&amp;acy;&amp;dcy; &amp;scy;&amp;ocy;&amp;bcy;&amp;ocy;&amp;jcy;! . &amp;Gcy;&amp;lcy;&amp;acy;&amp;vcy;&amp;ncy;&amp;ocy;&amp;iecy; - &amp;ncy;&amp;iecy; &amp;pcy;&amp;acy;&amp;scy;&amp;tcy;&amp;softcy; &amp;pcy;&amp;iecy;&amp;rcy;&amp;iecy;&amp;dcy; &amp;pcy;&amp;rcy;&amp;ocy;&amp;tcy;&amp;icy;&amp;vcy;&amp;ncy;&amp;icy;&amp;kcy;&amp;ocy;&amp;mcy; &amp;ncy;&amp;acy; &amp;kcy;&amp;ocy;&amp;lcy;&amp;iecy;&amp;ncy;&amp;icy;&quot; &amp;Ecy;&amp;ncy;&amp;tscy;&amp;icy;&amp;kcy;&amp;lcy;&amp;ocy;&amp;pcy;&amp;iecy;&amp;dcy;&amp;icy;&amp;yacy; &amp;bcy;&amp;iecy;&amp;zcy;&amp;ocy;&amp;pcy;&amp;acy;&amp;scy;&amp;ncy;&amp;ocy;&amp;scy;&amp;tcy;&amp;icy;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512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vsedomarossii.ru/photos/area_63/city_2468/street_60/064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2736304" cy="21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Санфировой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635896" y="1700808"/>
            <a:ext cx="5184576" cy="4824536"/>
          </a:xfrm>
        </p:spPr>
        <p:txBody>
          <a:bodyPr>
            <a:normAutofit fontScale="4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ОЛЬГА САНФИРОВА   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Легендарная советская летчица. Участвовала в обороне и освобождении Северного Кавказа, Крыма и Белоруссии. Совершила 630 боевых ночных вылетов в качестве командира эскадрильи бомбардировщиков 46-го гвардейского авиаполка, также известного как «Ночные ведьмы». Он был полностью укомплектован представителями слабого пола, однако их боевые навыки и профессионализм вызывали страх у противника.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Погибла Ольга </a:t>
            </a:r>
            <a:r>
              <a:rPr lang="ru-RU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Санфирова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13 декабря 1944 года при возвращении с боевого задания на территории Польши. Экипажу удалось выпрыгнуть из самолета с парашютами, но при переходе линии фронта </a:t>
            </a:r>
            <a:r>
              <a:rPr lang="ru-RU" sz="4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Санфирова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подорвалась на мине.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Улица </a:t>
            </a:r>
            <a:r>
              <a:rPr lang="ru-RU" sz="3000" b="1" dirty="0" err="1" smtClean="0">
                <a:solidFill>
                  <a:srgbClr val="C00000"/>
                </a:solidFill>
              </a:rPr>
              <a:t>Санфировой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 smtClean="0"/>
              <a:t>До 1965 года – Восьмой проезд.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 smtClean="0"/>
              <a:t>Улица </a:t>
            </a:r>
            <a:r>
              <a:rPr lang="ru-RU" sz="3000" i="1" dirty="0" err="1" smtClean="0"/>
              <a:t>Санфировой</a:t>
            </a:r>
            <a:r>
              <a:rPr lang="ru-RU" sz="3000" i="1" dirty="0" smtClean="0"/>
              <a:t> является продолжением ул. </a:t>
            </a:r>
            <a:r>
              <a:rPr lang="ru-RU" sz="3000" i="1" dirty="0" err="1" smtClean="0"/>
              <a:t>Карбышева</a:t>
            </a:r>
            <a:r>
              <a:rPr lang="ru-RU" sz="3000" i="1" dirty="0" smtClean="0"/>
              <a:t>. </a:t>
            </a:r>
            <a:endParaRPr lang="ru-RU" sz="30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 smtClean="0"/>
              <a:t>Проходит от ул. Блюхера до Московского шоссе.</a:t>
            </a:r>
            <a:r>
              <a:rPr lang="ru-RU" sz="30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acy;&amp;mcy;&amp;yacy;&amp;tcy;&amp;ncy;&amp;icy;&amp;kcy; &amp;lcy;&amp;iocy;&amp;tcy;&amp;chcy;&amp;icy;&amp;tscy;&amp;iecy; &amp;Ocy;&amp;lcy;&amp;softcy;&amp;gcy;&amp;iecy; &amp;Scy;&amp;acy;&amp;ncy;&amp;fcy;&amp;icy;&amp;rcy;&amp;ocy;&amp;vcy;&amp;ocy;&amp;jcy; &amp;vcy; &amp;Scy;&amp;acy;&amp;mcy;&amp;acy;&amp;rcy;&amp;iecy; - &amp;Icy;&amp;gcy;&amp;rcy;&amp;ocy;&amp;vcy;&amp;ocy;&amp;jcy; &amp;pcy;&amp;ocy;&amp;rcy;&amp;tcy;&amp;acy;&amp;lcy; GamesLink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photo.vsedomarossii.ru/area_63/city_2468/street_11/_12834_3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Гастелло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11960" y="1700808"/>
            <a:ext cx="4608512" cy="4824536"/>
          </a:xfrm>
        </p:spPr>
        <p:txBody>
          <a:bodyPr>
            <a:normAutofit fontScale="5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НИКОЛАЙ ГАСТЕЛЛО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Советский летчик, совершивший самый знаменитый огненный таран в истории Великой Отечественной войны. История его возведения в ранг безусловных героев во многом сходна с подвигом Александра Матросова.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 время боевого вылета 26 июня 1941 года, целью которого был бомбовый удар по колонне немецкой техники, самолет Гастелло был подбит немецкой зенитной артиллерией. Был поврежден топливный бак, и самолет загорелся. Гастелло направил горящую машину на колонну врага. Все члены экипажа погибли. Подвиг был широко освещен в прессе, и как итог появилось «движение </a:t>
            </a:r>
            <a:r>
              <a:rPr lang="ru-RU" sz="2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гастелловцев</a:t>
            </a:r>
            <a:r>
              <a:rPr lang="ru-RU" sz="2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— пилотов, совершивших огненный таран, а их за всю историю войны было немало.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Улица Гастелло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До 1965 года – Девятый проезд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i="1" dirty="0" smtClean="0"/>
              <a:t>(от ул. Гагарина до Московского шоссе) 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i="1" dirty="0" smtClean="0"/>
              <a:t>и Седьмая Радиальная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i="1" dirty="0" smtClean="0"/>
              <a:t>(от Московского шоссе до ул. Ново-Садовой).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cy;&amp;ncy;&amp;acy;&amp;mcy;&amp;iecy;&amp;ncy;&amp;icy;&amp;tcy;&amp;ycy;&amp;iecy; &amp;zcy;&amp;iecy;&amp;mcy;&amp;lcy;&amp;yacy;&amp;k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f7.mirkvartir.me/526x395/59/59d269c7-bed0-48ee-a373-3250f3be1b0e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3096344" cy="19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Проезд Мальцева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23928" y="1700808"/>
            <a:ext cx="4896544" cy="4824536"/>
          </a:xfrm>
        </p:spPr>
        <p:txBody>
          <a:bodyPr>
            <a:normAutofit fontScale="5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МИХАИЛ МАЛЬЦЕВ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— с декабря 1941 года, в составе 356-й стрелковой дивизии. Был назначен командиром огнеметной команды, взвода бойцов, вооруженных бутылками с зажигательной смесью. Дошел до Берлина и проявил особое мужество в боях за этот город. За что и был представлен к званию Героя Советского союза.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После войны продолжил службу в армии, а после демобилизации переехал в Куйбышев. 16 лет проработал инженером отдела ТБ на сталелитейном заводе.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C00000"/>
                </a:solidFill>
              </a:rPr>
              <a:t>Проезд Мальцева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i="1" dirty="0" smtClean="0"/>
              <a:t>До 1985 года — проезд Мясокомбината.</a:t>
            </a:r>
            <a:br>
              <a:rPr lang="ru-RU" sz="2500" i="1" dirty="0" smtClean="0"/>
            </a:br>
            <a:r>
              <a:rPr lang="ru-RU" sz="2500" i="1" dirty="0" smtClean="0"/>
              <a:t>Проезд Мальцева проходит </a:t>
            </a:r>
            <a:endParaRPr lang="ru-RU" sz="25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i="1" dirty="0" smtClean="0"/>
              <a:t>от Заводского шоссе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i="1" dirty="0" smtClean="0"/>
              <a:t>до ул. Прожекторной</a:t>
            </a:r>
            <a:endParaRPr lang="ru-RU" sz="25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ихаил_Андреевич_Мальцев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1947973" cy="248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gregorkon.files.wordpress.com/2010/09/img_1565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2963168" cy="20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1440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800" dirty="0" smtClean="0">
                <a:latin typeface="Calibri"/>
                <a:ea typeface="Calibri"/>
                <a:cs typeface="Times New Roman"/>
              </a:rPr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Улица Губанова 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347864" y="1700808"/>
            <a:ext cx="5472608" cy="482453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ГЕОРГИЙ ГУБАНОВ</a:t>
            </a:r>
          </a:p>
          <a:p>
            <a:pPr algn="just"/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Родился в Самаре в 1908 году. В 1927-м был призван на службу на флот, однако связал свою жизнь с авиацией, поступив в Военно-теоретическую школу ВВС в Ленинграде. Участвовал в Советско-финской войне. Великую Отечественную встретил в должности командира 72-го авиаполка Северного флота. Уже на шестой день войны его истребителем был сбит в групповом бою вражеский самолет.</a:t>
            </a:r>
          </a:p>
          <a:p>
            <a:pPr algn="just"/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Осенью 1941 года Губанов был награжден орденом Красного Знамени. Он стал вторым с начала Великой Отечественной войны его кавалером. С 1954 года был начальником военной кафедры Куйбышевского авиационного института.</a:t>
            </a:r>
          </a:p>
          <a:p>
            <a:pPr algn="just"/>
            <a:endParaRPr lang="ru-RU" b="1" u="sng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Улица Губанова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До 1986 года – Четырнадцатая Ипподромная.</a:t>
            </a:r>
            <a:br>
              <a:rPr lang="ru-RU" i="1" dirty="0" smtClean="0"/>
            </a:br>
            <a:r>
              <a:rPr lang="ru-RU" i="1" dirty="0" smtClean="0"/>
              <a:t>Улица Губанова проходит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от Московского шоссе до ул. Солнечной.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8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656184" cy="24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hoto.vsedomarossii.ru/area_63/city_2468/street_756/236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736304" cy="2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649</TotalTime>
  <Words>1267</Words>
  <Application>Microsoft Office PowerPoint</Application>
  <PresentationFormat>Экран (4:3)</PresentationFormat>
  <Paragraphs>244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Галерея героев:  САМАРСКИХ УЛИЦ ИМЕНА  </vt:lpstr>
      <vt:lpstr>  Галерея героев: САМАРСКИХ УЛИЦ ИМЕНА </vt:lpstr>
      <vt:lpstr>       Улица Александра Матросова </vt:lpstr>
      <vt:lpstr>        Улица Зои Космодемьянской </vt:lpstr>
      <vt:lpstr>        Улица Карбышева </vt:lpstr>
      <vt:lpstr>        Улица Санфировой </vt:lpstr>
      <vt:lpstr>        Улица Гастелло </vt:lpstr>
      <vt:lpstr>        Проезд Мальцева </vt:lpstr>
      <vt:lpstr>        Улица Губанова  </vt:lpstr>
      <vt:lpstr>        Улица Ивана Булкина  </vt:lpstr>
      <vt:lpstr>        Улица Фадеева  </vt:lpstr>
      <vt:lpstr>        Улица Агибалова </vt:lpstr>
      <vt:lpstr>        Улица Потапова  </vt:lpstr>
      <vt:lpstr>        Улица Михаила Сорокина  </vt:lpstr>
      <vt:lpstr>        Улица Молодогвардейская </vt:lpstr>
      <vt:lpstr>        Бульвар Ивана Финютина </vt:lpstr>
      <vt:lpstr>      «Труды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Русинова Елена Анатольевна</dc:creator>
  <cp:lastModifiedBy>BogdanovaV.N</cp:lastModifiedBy>
  <cp:revision>95</cp:revision>
  <dcterms:created xsi:type="dcterms:W3CDTF">2015-04-15T10:33:54Z</dcterms:created>
  <dcterms:modified xsi:type="dcterms:W3CDTF">2015-05-05T11:11:33Z</dcterms:modified>
</cp:coreProperties>
</file>