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4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52B53"/>
    <a:srgbClr val="320FB1"/>
    <a:srgbClr val="A50021"/>
    <a:srgbClr val="CC3300"/>
    <a:srgbClr val="0066FF"/>
    <a:srgbClr val="3399FF"/>
    <a:srgbClr val="CCECFF"/>
    <a:srgbClr val="33CCFF"/>
    <a:srgbClr val="0000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706DE-6346-46A5-9B33-511D1E1D50D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50EDF-9A65-4342-8F39-28A391362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0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eu.ru/lib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63724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Труды преподавателей СГЭУ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3600" b="1" i="1" cap="none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«Мы вас ценим! </a:t>
            </a:r>
            <a:r>
              <a:rPr lang="ru-RU" sz="3600" i="1" cap="none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cap="none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cap="none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600" b="1" i="1" cap="none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Мы гордимся вами!» </a:t>
            </a:r>
            <a:endParaRPr lang="ru-RU" sz="3600" dirty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021288"/>
            <a:ext cx="6732240" cy="68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Презентация подготовлена справочно-библиографическим отделом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Научной библиотеки СГЭУ</a:t>
            </a:r>
          </a:p>
        </p:txBody>
      </p:sp>
      <p:pic>
        <p:nvPicPr>
          <p:cNvPr id="4" name="Рисунок 3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melkinaM.V\Рабочий стол\ВШЭ.gif"/>
          <p:cNvPicPr/>
          <p:nvPr/>
        </p:nvPicPr>
        <p:blipFill>
          <a:blip r:embed="rId3" cstate="print"/>
          <a:srcRect l="2526" t="3679" r="51058" b="77258"/>
          <a:stretch>
            <a:fillRect/>
          </a:stretch>
        </p:blipFill>
        <p:spPr bwMode="auto">
          <a:xfrm>
            <a:off x="5292080" y="0"/>
            <a:ext cx="385192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1800200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МАХАЛОВ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Валерий Иванович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000" b="1" dirty="0" smtClean="0"/>
              <a:t>(род. в 1925 г.)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269264" cy="378746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628800"/>
            <a:ext cx="4690864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награжден боевыми орденами и медалями.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Выпускник Куйбышевского планового института 1954 г., аспирантуры при институте 1964 г., кандидат экономических наук (1966), доцент (1969). </a:t>
            </a:r>
          </a:p>
          <a:p>
            <a:endParaRPr lang="ru-RU" sz="13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В 1960-1962 гг. руководил научно-исследовательской </a:t>
            </a: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экономической </a:t>
            </a: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лабораторией, был деканом заочного факультета в 1968-1972 гг. За успешную работу в Куйбышевском плановом институте в 1981 г. награжден орденом «Знак Почета».</a:t>
            </a:r>
          </a:p>
          <a:p>
            <a:endParaRPr lang="ru-RU" sz="13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В 1980-1984 гг. был избран заведующим кафедрой </a:t>
            </a: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планирования </a:t>
            </a: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народного хозяйства. 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792088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МИЛЬШТЕЙН</a:t>
            </a:r>
            <a:r>
              <a:rPr lang="ru-RU" sz="2800" b="1" i="1" u="sng" dirty="0" smtClean="0"/>
              <a:t> </a:t>
            </a:r>
            <a:br>
              <a:rPr lang="ru-RU" sz="28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Иосиф Израилевич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(р. 1920)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156575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39952" y="1484784"/>
            <a:ext cx="4546848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Родился в Одессе. Участник Великой Отечественной войны, боец Народного ополчения Ленинграда, участник боев на Невском пятачке. Награжден орденом Отечественной войны II степени и медалями.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1979 по 1996 г.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Утвержден в ученом звании профессора в 1982 году. 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Первый заведующий кафедры математической статистики. 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Автор более 100 научных работ.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МИНИН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Иван Александрович</a:t>
            </a: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000" b="1" dirty="0" smtClean="0"/>
              <a:t>(1911 - 1998)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070832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844824"/>
            <a:ext cx="4690864" cy="43099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награжден боевыми орденами и медалями.</a:t>
            </a:r>
          </a:p>
          <a:p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Работал в институте с 1978 по 1998 г. </a:t>
            </a:r>
          </a:p>
          <a:p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Кандидат исторических наук (1956), доцент (1960), доктор исторических наук (1989), профессор кафедры отечественной истории (1991). </a:t>
            </a:r>
          </a:p>
          <a:p>
            <a:pPr>
              <a:buNone/>
            </a:pPr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Автор научных трудов по истории развития зернового хозяйства страны.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ПОЛЕЩУК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Николай Григорьевич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(1921 – 1988)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246402" cy="38095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484784"/>
            <a:ext cx="4690864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pPr>
              <a:buNone/>
            </a:pPr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Окончил Московский институт народного хозяйства в 1950 г., кандидат экономических наук (1955), доцент (1959). </a:t>
            </a:r>
          </a:p>
          <a:p>
            <a:pPr>
              <a:buNone/>
            </a:pPr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1961 по 1987 г.</a:t>
            </a: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В 1966 г. начал преподавательскую работу по экономике труда. </a:t>
            </a: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Вел активную научную работу. Две его монографии по энерговооруженности и производительности труда были опубликованы в 1973 и 1978 гг.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РИМЕР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Мир Иосифович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(1925 - 2015)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http://vk.sseu.ru/ckfinder/userfiles/person/3243/images/RimerM_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326130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556792"/>
            <a:ext cx="4968552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Родился в г. Балта Одесской области в семье рабочего.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С июня 1942 г. по январь 1943 г. учился в Подольском артиллерийском училище, по окончании которого был направлен командиром огневого взвода в истребительный противотанковый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артиллерийский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полк в действующую армию. М.И. </a:t>
            </a:r>
            <a:r>
              <a:rPr lang="ru-RU" sz="1600" b="1" dirty="0" err="1" smtClean="0">
                <a:solidFill>
                  <a:srgbClr val="0000FF"/>
                </a:solidFill>
                <a:latin typeface="Arial Black" pitchFamily="34" charset="0"/>
              </a:rPr>
              <a:t>Ример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 награжден орденом Отечественной войны II степени,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медалями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«За боевые заслуги», «За победу над Германией» и юбилейными медалями.   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В университете работал с 1953 г.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Автор статей, монографий и учебных пособий. В 1995 г. присвоено почетное звание «Заслуженный деятель науки Российской Федерации».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Решением ученого совета СГЭА в 2001 г. присвоено звание «Почетный профессор СГЭА». 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СТРОГОВ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Николай Павлович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(1920-2002)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120663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340768"/>
            <a:ext cx="4824536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С начала войны в действующей армии. 3 июля 1941 года был тяжело ранен. В 1941-1942 гг. проходил обучение в пехотном училище. С июня 1942 по апрель 1945 г. воевал на фронтах войны. Участвовал в освобождении Белоруссии, Польши, взятии Кёнигсберга. Был трижды ранен. Награжден орденами Отечественной войны I и II степени, двумя орденами Красного знамени, орденом Александра Невского.</a:t>
            </a: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1962 по 2002 г. Доктор экономических наук, профессор,  проректор КПИ по учебной работе, первый заведующий кафедрой экономики и организации материально-технического </a:t>
            </a:r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снабжения</a:t>
            </a:r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, профессор кафедры коммерции и логистики в 1966 – 2002 гг.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ТОРКАНОВСКИЙ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Евгений Петрович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000" b="1" dirty="0" smtClean="0"/>
              <a:t>(1923 – 2000)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991346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39952" y="1268760"/>
            <a:ext cx="4690864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 воевал на фронте в июне-июле 1941 года, где был тяжело ранен. </a:t>
            </a:r>
          </a:p>
          <a:p>
            <a:pPr>
              <a:buNone/>
            </a:pPr>
            <a:endParaRPr lang="ru-RU" sz="15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В 1949 г. окончил Киевский государственный университет.  </a:t>
            </a: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 с 1952 по 1974 г. В 1965 г., защитил докторскую диссертацию, стал первым доктором юридических наук в нашем вузе. С 1966 по 1974 г.  возглавлял кафедру советского права. </a:t>
            </a:r>
          </a:p>
          <a:p>
            <a:r>
              <a:rPr lang="ru-RU" sz="1500" b="1" dirty="0" smtClean="0">
                <a:solidFill>
                  <a:srgbClr val="0000FF"/>
                </a:solidFill>
                <a:latin typeface="Arial Black" pitchFamily="34" charset="0"/>
              </a:rPr>
              <a:t>В числе наиболее значимых публикаций следующие работы: </a:t>
            </a:r>
          </a:p>
          <a:p>
            <a:pPr lvl="0"/>
            <a:r>
              <a:rPr lang="ru-RU" sz="1100" b="1" i="1" dirty="0" err="1" smtClean="0"/>
              <a:t>Торкановский</a:t>
            </a:r>
            <a:r>
              <a:rPr lang="ru-RU" sz="1100" b="1" i="1" dirty="0" smtClean="0"/>
              <a:t> Е. П. Советское законодательство об изобретательстве и рационализации. - Куйбышев, 1964; </a:t>
            </a:r>
            <a:endParaRPr lang="ru-RU" sz="1100" dirty="0" smtClean="0"/>
          </a:p>
          <a:p>
            <a:pPr lvl="0"/>
            <a:r>
              <a:rPr lang="ru-RU" sz="1100" b="1" i="1" dirty="0" err="1" smtClean="0"/>
              <a:t>Торкановский</a:t>
            </a:r>
            <a:r>
              <a:rPr lang="ru-RU" sz="1100" b="1" i="1" dirty="0" smtClean="0"/>
              <a:t> Е. П. Создание и внедрение новой техники на предприятии (правовые вопросы). - М., 1972; </a:t>
            </a:r>
            <a:endParaRPr lang="ru-RU" sz="1100" dirty="0" smtClean="0"/>
          </a:p>
          <a:p>
            <a:r>
              <a:rPr lang="ru-RU" sz="1100" b="1" i="1" dirty="0" err="1" smtClean="0"/>
              <a:t>Торкановский</a:t>
            </a:r>
            <a:r>
              <a:rPr lang="ru-RU" sz="1100" b="1" i="1" dirty="0" smtClean="0"/>
              <a:t> Е. П. Управление социалистическим соревнованием. - М., 1985.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ТЮТИН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Виктор Петрович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000" b="1" dirty="0" smtClean="0"/>
              <a:t>(1912-1998)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284505" cy="381795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067944" y="1484784"/>
            <a:ext cx="4690864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endParaRPr lang="ru-RU" sz="20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Работал в институте с 1949 по 1987 г.</a:t>
            </a:r>
          </a:p>
          <a:p>
            <a:endParaRPr lang="ru-RU" sz="20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Кандидат экономических наук (1955), доцент (1963) кафедры политэкономии. </a:t>
            </a:r>
          </a:p>
          <a:p>
            <a:endParaRPr lang="ru-RU" sz="20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В 1955-1962 гг. возглавлял вечерний факультет.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ФОКИН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Григорий Кузьмич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(1905-1986)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246402" cy="381795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340768"/>
            <a:ext cx="4824536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Окончил Второй Московский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государственный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университет в 1930 г., работал на кафедре математики со времени открытия Куйбышевского планового института - с 1931 г. Избирался депутатом Куйбышевского городского Совета депутатов трудящихся,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председателем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Ревизионной комиссии Куйбышевского обкома профсоюза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работников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просвещения, высшей школы и научных учреждений.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Автор ряда учебных пособий, доцент (1966).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Г.К. Фокин работал заведующим кафедрой высшей математики по 1976 г.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ФОМИНЫХ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Леонид Иванович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(1907-1997)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944215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268760"/>
            <a:ext cx="504056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pPr>
              <a:buNone/>
            </a:pPr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В 1942-1943 гг. был в составе Красной Армии, награжден двумя орденами Отечественной войны, медалями «За боевые заслуги», «За освобождение Варшавы», «За победу над Германией».</a:t>
            </a:r>
          </a:p>
          <a:p>
            <a:pPr>
              <a:buNone/>
            </a:pPr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1941 по 1997 г.</a:t>
            </a:r>
          </a:p>
          <a:p>
            <a:pPr>
              <a:buNone/>
            </a:pPr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С 1946 по 1973 г. возглавлял кафедру экономики промышленности. Кандидат экономических наук (1952), профессор (1968), заведующий кафедрой экономики промышленности в 1946 – 1973 гг. </a:t>
            </a:r>
          </a:p>
          <a:p>
            <a:pPr>
              <a:buNone/>
            </a:pPr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Вёл активную научную работу по проблеме прогрессивных норм и внутрипроизводственных резервов, по экономике промышленности Самарской области. </a:t>
            </a:r>
            <a:r>
              <a:rPr lang="ru-RU" sz="1100" b="1" dirty="0" smtClean="0"/>
              <a:t> 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C00000"/>
                </a:solidFill>
                <a:cs typeface="Andalus" pitchFamily="18" charset="-78"/>
              </a:rPr>
              <a:t>БРАТЕЛЬ</a:t>
            </a:r>
            <a:r>
              <a:rPr lang="ru-RU" sz="3100" b="1" dirty="0" smtClean="0">
                <a:solidFill>
                  <a:srgbClr val="C00000"/>
                </a:solidFill>
                <a:cs typeface="Andalus" pitchFamily="18" charset="-78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cs typeface="Andalus" pitchFamily="18" charset="-78"/>
              </a:rPr>
            </a:br>
            <a:r>
              <a:rPr lang="ru-RU" sz="3100" b="1" i="1" dirty="0" smtClean="0">
                <a:solidFill>
                  <a:srgbClr val="C00000"/>
                </a:solidFill>
                <a:cs typeface="Andalus" pitchFamily="18" charset="-78"/>
              </a:rPr>
              <a:t>Иван </a:t>
            </a:r>
            <a:r>
              <a:rPr lang="ru-RU" sz="3100" b="1" i="1" dirty="0" err="1" smtClean="0">
                <a:solidFill>
                  <a:srgbClr val="C00000"/>
                </a:solidFill>
                <a:cs typeface="Andalus" pitchFamily="18" charset="-78"/>
              </a:rPr>
              <a:t>Нестерович</a:t>
            </a:r>
            <a:r>
              <a:rPr lang="ru-RU" sz="3100" b="1" dirty="0" smtClean="0">
                <a:solidFill>
                  <a:srgbClr val="C00000"/>
                </a:solidFill>
                <a:cs typeface="Andalus" pitchFamily="18" charset="-78"/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(1916-2006)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samara1941.ru/netcat_files/8/17/Bez_nazvaniya_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736304" cy="41044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635896" y="1412776"/>
            <a:ext cx="5184576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</a:t>
            </a:r>
          </a:p>
          <a:p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Окончил Донецкий медицинский институт в 1941 г. (г. </a:t>
            </a:r>
            <a:r>
              <a:rPr lang="ru-RU" sz="7200" b="1" dirty="0" err="1" smtClean="0">
                <a:solidFill>
                  <a:srgbClr val="0000FF"/>
                </a:solidFill>
                <a:latin typeface="Arial Black" pitchFamily="34" charset="0"/>
              </a:rPr>
              <a:t>Сталино</a:t>
            </a:r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), кандидат медицинских наук (1967), доцент (1971). </a:t>
            </a:r>
          </a:p>
          <a:p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Действительный член Международной академии экологии и безопасности жизнедеятельности (2002).  </a:t>
            </a:r>
          </a:p>
          <a:p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1988 по 2004 г.</a:t>
            </a:r>
          </a:p>
          <a:p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7200" b="1" dirty="0" smtClean="0">
                <a:solidFill>
                  <a:srgbClr val="0000FF"/>
                </a:solidFill>
                <a:latin typeface="Arial Black" pitchFamily="34" charset="0"/>
              </a:rPr>
              <a:t>Автор научных трудов по патологии верхних дыхательных путей. </a:t>
            </a:r>
            <a:endParaRPr lang="ru-RU" sz="72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ХОРЕВ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Петр Степанович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(1924 -2002)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139712" cy="384843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844824"/>
            <a:ext cx="4690864" cy="43099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1963 г.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Доцент кафедры философии. 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Проводил исследования в области юриспруденции. 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Занимался вопросами философии, выбрав для изучения проблему сознания, что нашло отражение в ряде статей.</a:t>
            </a:r>
          </a:p>
          <a:p>
            <a:endParaRPr lang="ru-RU" sz="1100" dirty="0" smtClean="0"/>
          </a:p>
          <a:p>
            <a:r>
              <a:rPr lang="ru-RU" sz="1100" b="1" u="sng" dirty="0" smtClean="0"/>
              <a:t>Последняя публикация: </a:t>
            </a:r>
            <a:endParaRPr lang="ru-RU" sz="1100" dirty="0" smtClean="0"/>
          </a:p>
          <a:p>
            <a:r>
              <a:rPr lang="ru-RU" sz="1100" b="1" i="1" dirty="0" err="1" smtClean="0"/>
              <a:t>Хорев</a:t>
            </a:r>
            <a:r>
              <a:rPr lang="ru-RU" sz="1100" b="1" i="1" dirty="0" smtClean="0"/>
              <a:t> П. С., Краснов С. В. Проблема сознания // Философия / под ред. А. Д. Елякова, Г. В. Баранова [и др.]. - Самара:  Изд-во </a:t>
            </a:r>
            <a:r>
              <a:rPr lang="ru-RU" sz="1100" b="1" i="1" dirty="0" err="1" smtClean="0"/>
              <a:t>Самар</a:t>
            </a:r>
            <a:r>
              <a:rPr lang="ru-RU" sz="1100" b="1" i="1" dirty="0" smtClean="0"/>
              <a:t>. </a:t>
            </a:r>
            <a:r>
              <a:rPr lang="ru-RU" sz="1100" b="1" i="1" dirty="0" err="1" smtClean="0"/>
              <a:t>гос</a:t>
            </a:r>
            <a:r>
              <a:rPr lang="ru-RU" sz="1100" b="1" i="1" dirty="0" smtClean="0"/>
              <a:t>. </a:t>
            </a:r>
            <a:r>
              <a:rPr lang="ru-RU" sz="1100" b="1" i="1" dirty="0" err="1" smtClean="0"/>
              <a:t>экон</a:t>
            </a:r>
            <a:r>
              <a:rPr lang="ru-RU" sz="1100" b="1" i="1" dirty="0" smtClean="0"/>
              <a:t>. ун-та, 2001.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</a:rPr>
              <a:t>Ветераны Великой Отечественной войны </a:t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A50021"/>
                </a:solidFill>
              </a:rPr>
              <a:t>и руководство СГЭУ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pic>
        <p:nvPicPr>
          <p:cNvPr id="5" name="Содержимое 4" descr="http://www.sseu.ru/wp-content/uploads/2014/05/9-obshhaya-odna-vnizu-630x411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01346" cy="4752851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>
                <a:solidFill>
                  <a:srgbClr val="FF0000"/>
                </a:solidFill>
              </a:rPr>
              <a:t/>
            </a:r>
            <a:br>
              <a:rPr lang="ru-RU" sz="1100" b="1" i="1" u="sng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«Труды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3816424" cy="4608511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  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D52B53"/>
                </a:solidFill>
                <a:latin typeface="Times New Roman" pitchFamily="18" charset="0"/>
                <a:cs typeface="Times New Roman" pitchFamily="18" charset="0"/>
              </a:rPr>
              <a:t>«Труды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D52B53"/>
                </a:solidFill>
                <a:latin typeface="Times New Roman" pitchFamily="18" charset="0"/>
                <a:cs typeface="Times New Roman" pitchFamily="18" charset="0"/>
              </a:rPr>
              <a:t>    преподавателей СГЭУ –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D52B53"/>
                </a:solidFill>
                <a:latin typeface="Times New Roman" pitchFamily="18" charset="0"/>
                <a:cs typeface="Times New Roman" pitchFamily="18" charset="0"/>
              </a:rPr>
              <a:t>участников Великой Отечественной Войны»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размещена в фойе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перед читальным залом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Научной библиотеки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rgbClr val="320FB1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rgbClr val="320FB1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Электронная версия размещена на странице Научной библиотеки сайта СГЭУ: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http://www.sseu.ru/lib/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932040" y="1844824"/>
            <a:ext cx="3744416" cy="4608511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</a:t>
            </a:r>
            <a:endParaRPr lang="ru-RU" sz="8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ВСЕХ ЖЕЛАЮЩИХ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ПОСЕТИТЬ ВЫСТАВКУ,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ГДЕ ПРЕДСТАВЛЕНЫ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НАУЧНЫЕ РАБОТЫ  ПРОФЕССОРОВ И ПРЕПОДАВАТЕЛЕЙ СГЭУ,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ВОЕВАВШИХ НА ФРОНТАХ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88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melkinaM.V\Рабочий стол\ВШЭ.gif"/>
          <p:cNvPicPr/>
          <p:nvPr/>
        </p:nvPicPr>
        <p:blipFill>
          <a:blip r:embed="rId4" cstate="print"/>
          <a:srcRect l="2526" t="3679" r="51058" b="77258"/>
          <a:stretch>
            <a:fillRect/>
          </a:stretch>
        </p:blipFill>
        <p:spPr bwMode="auto">
          <a:xfrm>
            <a:off x="5364088" y="0"/>
            <a:ext cx="377991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1800200" cy="1268760"/>
          </a:xfrm>
          <a:prstGeom prst="rect">
            <a:avLst/>
          </a:prstGeom>
          <a:noFill/>
        </p:spPr>
      </p:pic>
      <p:pic>
        <p:nvPicPr>
          <p:cNvPr id="9" name="Рисунок 8" descr="C:\Users\RusinovaE.A\Desktop\фото весна 2015\Выставки к дню Победы\SN8502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77072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223448" cy="104016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ВИНОГРАДОВ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Георгий Ефимович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(1913-1998)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008608" cy="396041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340768"/>
            <a:ext cx="5040560" cy="504056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endParaRPr lang="ru-RU" sz="19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В 1944 г. окончил Оренбургский сельскохозяйственный институт.</a:t>
            </a:r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Кандидат экономических наук (1969), доцент (1973). </a:t>
            </a:r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 на кафедре экономики сельского хозяйства с 1965 по 1993 гг. </a:t>
            </a:r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Избирался секретарем парткома института в 1969-1970 гг. </a:t>
            </a:r>
          </a:p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Работал деканом сельскохозяйственного факультета по 1977 г.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3448" cy="1102568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ГНЕДКОВ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Николай Федорович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(1923-1998)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322608" cy="3711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067944" y="1268760"/>
            <a:ext cx="4752528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отмечен боевыми наградами.</a:t>
            </a:r>
          </a:p>
          <a:p>
            <a:pPr>
              <a:buNone/>
            </a:pPr>
            <a:endParaRPr lang="ru-RU" sz="18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Окончил Куйбышевский государственный педагогический институт в 1950 г.; окончил аспирантуру при Московском институте народного хозяйства в 1968 г.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1960 по 1991 г.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Кандидат экономических наук (1972), доцент (1974).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В 1978-1988 гг. заведовал кафедрой экономической географии.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3448" cy="121920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ЗАХАРОВ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Алексей Степанович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(1918-1999)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238781" cy="37341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340768"/>
            <a:ext cx="4690864" cy="481399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в боях был ранен, награжден медалью «За отвагу». </a:t>
            </a:r>
          </a:p>
          <a:p>
            <a:pPr>
              <a:buNone/>
            </a:pPr>
            <a:endParaRPr lang="ru-RU" sz="18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В 1940 г. окончил Казанский государственный педагогический институт.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Кандидат географических наук (1953), доцент (1961).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В 1972-1975 гг. руководил кафедрой экономической географии.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</a:rPr>
              <a:t>Автор работ по географии регионов и природных ресурсов.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3448" cy="1484784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ИВАНОВ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Николай Васильевич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(1923 – 1980)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109230" cy="38095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412776"/>
            <a:ext cx="4690864" cy="47419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награжден боевыми орденами и медалями.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Работал в университете с 1952 по 1980 г.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Кандидат экономических наук (1961), доцент (1967).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Декан промышленно-экономического факультета (1970-1972 гг.)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Работал на кафедре планирования народного  хозяйства с 1952  по  1980 г.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1440" cy="1152128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ЛЕВИЦКИЙ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Константин Дмитриевич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(1921-1998)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844824"/>
            <a:ext cx="4690864" cy="43099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войны, кавалер ордена Славы.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В 1952 г. выпускник Куйбышевского планового института и аспирантуры Ленинградского планового института.</a:t>
            </a:r>
          </a:p>
          <a:p>
            <a:endParaRPr lang="ru-RU" sz="16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Кандидат экономических наук (1953), доцент (1961), один из ведущих доцентов кафедры экономики промышленности, на которой проработал более 46  лет. 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RusinovaE.A\Downloads\ФОТО К. Д.  ЛЕВИЦКОГ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06" y="1916832"/>
            <a:ext cx="3204162" cy="42442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 ЛОСКУТОВ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Федор  Александрович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(1921-2004)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946645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23928" y="1484784"/>
            <a:ext cx="4762872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Участник Великой Отечественной войны.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Выпускник Всесоюзного заочного финансового института (1951 г.), профессор кафедры бухгалтерского учета. </a:t>
            </a:r>
          </a:p>
          <a:p>
            <a:endParaRPr lang="ru-RU" sz="17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</a:rPr>
              <a:t>Ф.А. Лоскутов работал в университете с 1955 по 2001 г.: </a:t>
            </a:r>
          </a:p>
          <a:p>
            <a:pPr lvl="0"/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сельскохозяйственный факультет (1934-1935, 1938-1948);</a:t>
            </a:r>
          </a:p>
          <a:p>
            <a:pPr lvl="0"/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факультет экономики сельского хозяйства (1949-1959); </a:t>
            </a:r>
          </a:p>
          <a:p>
            <a:pPr lvl="0"/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факультет планирования сельского хозяйства (1972-1994), </a:t>
            </a:r>
          </a:p>
          <a:p>
            <a:pPr lvl="0"/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факультет </a:t>
            </a:r>
            <a:r>
              <a:rPr lang="ru-RU" sz="1300" b="1" dirty="0" err="1" smtClean="0">
                <a:solidFill>
                  <a:srgbClr val="0000FF"/>
                </a:solidFill>
                <a:latin typeface="Arial Black" pitchFamily="34" charset="0"/>
              </a:rPr>
              <a:t>агробизнеса</a:t>
            </a:r>
            <a:r>
              <a:rPr lang="ru-RU" sz="1300" b="1" dirty="0" smtClean="0">
                <a:solidFill>
                  <a:srgbClr val="0000FF"/>
                </a:solidFill>
                <a:latin typeface="Arial Black" pitchFamily="34" charset="0"/>
              </a:rPr>
              <a:t> (с 1994 г.) 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МАЛИНОВСКИЙ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Павел Андреевич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(1923 – 2009)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161178" cy="4572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95936" y="1556792"/>
            <a:ext cx="4690864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endParaRPr lang="ru-RU" sz="4000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Родился в с. Старое </a:t>
            </a:r>
            <a:r>
              <a:rPr lang="ru-RU" sz="5600" b="1" dirty="0" err="1" smtClean="0">
                <a:solidFill>
                  <a:srgbClr val="0000FF"/>
                </a:solidFill>
                <a:latin typeface="Arial Black" pitchFamily="34" charset="0"/>
              </a:rPr>
              <a:t>Якушкино</a:t>
            </a:r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 Сергиевского района Куйбышевской области в крестьянской семье.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В 1941-1943 гг. воевал на фронтах Великой Отечественной войны — минометчик, танкист, автоматчик. 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Был 4 раза ранен. Получил инвалидность. Награжден медалью «За отвагу», юбилейными медалями.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В 1950 г. окончил Куйбышевский госу­дарственный педагогический институт. 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В 1973 г. избран на должность заведующего кафедрой научного коммунизма. В 1974 году присвоено ученое звание профессора по кафедре научного коммунизма. 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Труд П.А. Малиновского отмечен Почетной грамотой и благодарностью.  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П.А. Малиновский опубликовал в 1960-1973 гг. 13 статей и докладов в сборниках научных работ, </a:t>
            </a:r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материалах </a:t>
            </a:r>
            <a:r>
              <a:rPr lang="ru-RU" sz="5600" b="1" dirty="0" smtClean="0">
                <a:solidFill>
                  <a:srgbClr val="0000FF"/>
                </a:solidFill>
                <a:latin typeface="Arial Black" pitchFamily="34" charset="0"/>
              </a:rPr>
              <a:t>научных конференций и в периодической печати.</a:t>
            </a: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399</TotalTime>
  <Words>1445</Words>
  <Application>Microsoft Office PowerPoint</Application>
  <PresentationFormat>Экран (4:3)</PresentationFormat>
  <Paragraphs>207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                Труды преподавателей СГЭУ –  участников   Великой отечественной войны                                                     «Мы вас ценим!                                               Мы гордимся вами!» </vt:lpstr>
      <vt:lpstr>   БРАТЕЛЬ Иван Нестерович  (1916-2006) </vt:lpstr>
      <vt:lpstr>   ВИНОГРАДОВ Георгий Ефимович  (1913-1998) </vt:lpstr>
      <vt:lpstr>        ГНЕДКОВ Николай Федорович (1923-1998)  </vt:lpstr>
      <vt:lpstr>         ЗАХАРОВ Алексей Степанович (1918-1999)  </vt:lpstr>
      <vt:lpstr>      ИВАНОВ Николай Васильевич (1923 – 1980)  </vt:lpstr>
      <vt:lpstr>       ЛЕВИЦКИЙ Константин Дмитриевич  (1921-1998)  </vt:lpstr>
      <vt:lpstr>        ЛОСКУТОВ Федор  Александрович (1921-2004)  </vt:lpstr>
      <vt:lpstr>       МАЛИНОВСКИЙ  Павел Андреевич (1923 – 2009)  </vt:lpstr>
      <vt:lpstr>       МАХАЛОВ Валерий Иванович (род. в 1925 г.)  </vt:lpstr>
      <vt:lpstr>         МИЛЬШТЕЙН  Иосиф Израилевич  (р. 1920)  </vt:lpstr>
      <vt:lpstr>         МИНИН Иван Александрович (1911 - 1998)   </vt:lpstr>
      <vt:lpstr>       ПОЛЕЩУК Николай Григорьевич (1921 – 1988)  </vt:lpstr>
      <vt:lpstr>       РИМЕР Мир Иосифович (1925 - 2015)  </vt:lpstr>
      <vt:lpstr>       СТРОГОВ Николай Павлович (1920-2002)  </vt:lpstr>
      <vt:lpstr>         ТОРКАНОВСКИЙ Евгений Петрович (1923 – 2000)    </vt:lpstr>
      <vt:lpstr>        ТЮТИН Виктор Петрович  (1912-1998)   </vt:lpstr>
      <vt:lpstr>       ФОКИН Григорий Кузьмич (1905-1986)  </vt:lpstr>
      <vt:lpstr>       ФОМИНЫХ Леонид Иванович (1907-1997)  </vt:lpstr>
      <vt:lpstr>       ХОРЕВ  Петр Степанович (1924 -2002)  </vt:lpstr>
      <vt:lpstr>Ветераны Великой Отечественной войны  и руководство СГЭУ</vt:lpstr>
      <vt:lpstr>      «Труды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Русинова Елена Анатольевна</dc:creator>
  <cp:lastModifiedBy>BogdanovaV.N</cp:lastModifiedBy>
  <cp:revision>59</cp:revision>
  <dcterms:created xsi:type="dcterms:W3CDTF">2015-04-15T10:33:54Z</dcterms:created>
  <dcterms:modified xsi:type="dcterms:W3CDTF">2015-05-05T11:18:54Z</dcterms:modified>
</cp:coreProperties>
</file>