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17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17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03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89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50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54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59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96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22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8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14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b Gonsa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36" y="188639"/>
            <a:ext cx="8808913" cy="61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320802"/>
            <a:ext cx="556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Роб </a:t>
            </a:r>
            <a:r>
              <a:rPr lang="ru-RU" sz="2800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Гонсалвес</a:t>
            </a:r>
            <a:endParaRPr lang="ru-RU" sz="2800" u="sng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ллюзорность реальности - картины Роба Гонсалвеса Путь к Меч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606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414" y="5156097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В </a:t>
            </a:r>
            <a:r>
              <a:rPr lang="ru-RU" dirty="0"/>
              <a:t>2003 году издательство </a:t>
            </a:r>
            <a:r>
              <a:rPr lang="ru-RU" dirty="0" smtClean="0"/>
              <a:t>    </a:t>
            </a:r>
            <a:r>
              <a:rPr lang="en-US" dirty="0" smtClean="0"/>
              <a:t>Simon   &amp;  Schuster </a:t>
            </a:r>
            <a:r>
              <a:rPr lang="ru-RU" dirty="0"/>
              <a:t> выпустило его первую книгу с иллюстрациями «Imagine a Night». Вторая была издана в 2005, под названием «Imagine a Day». И третья «Imagine a Place» была выпущена в 2008 году. </a:t>
            </a:r>
          </a:p>
          <a:p>
            <a:pPr algn="just"/>
            <a:r>
              <a:rPr lang="en-US" dirty="0" smtClean="0"/>
              <a:t>       </a:t>
            </a:r>
            <a:r>
              <a:rPr lang="ru-RU" dirty="0" smtClean="0"/>
              <a:t>За </a:t>
            </a:r>
            <a:r>
              <a:rPr lang="ru-RU" dirty="0"/>
              <a:t>книгу  «Imagine a Day»  художник получил Governor General’s Award как иллюстратор детской </a:t>
            </a:r>
            <a:r>
              <a:rPr lang="ru-RU" dirty="0" smtClean="0"/>
              <a:t>литературы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8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04664"/>
            <a:ext cx="8427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Уважаемые </a:t>
            </a:r>
            <a:r>
              <a:rPr lang="ru-RU" dirty="0"/>
              <a:t>читатели! </a:t>
            </a:r>
            <a:r>
              <a:rPr lang="ru-RU" dirty="0" smtClean="0"/>
              <a:t> Начиная </a:t>
            </a:r>
            <a:r>
              <a:rPr lang="ru-RU" dirty="0"/>
              <a:t>с сентября  2014 года,   на </a:t>
            </a:r>
            <a:r>
              <a:rPr lang="ru-RU" dirty="0" smtClean="0"/>
              <a:t>нашей электронной </a:t>
            </a:r>
            <a:r>
              <a:rPr lang="ru-RU" dirty="0"/>
              <a:t>странице </a:t>
            </a:r>
            <a:r>
              <a:rPr lang="ru-RU" dirty="0" smtClean="0"/>
              <a:t>Вас встречали  сюрреалистичные  библиотеки   канадского  художника Роба Гонсалвеса.</a:t>
            </a:r>
            <a:endParaRPr lang="ru-RU" dirty="0"/>
          </a:p>
          <a:p>
            <a:pPr algn="just"/>
            <a:r>
              <a:rPr lang="ru-RU" dirty="0" smtClean="0"/>
              <a:t>      Заканчивая этот  </a:t>
            </a:r>
            <a:r>
              <a:rPr lang="ru-RU" dirty="0"/>
              <a:t>проект,  </a:t>
            </a:r>
            <a:r>
              <a:rPr lang="ru-RU" dirty="0" smtClean="0"/>
              <a:t>предлагаем </a:t>
            </a:r>
          </a:p>
          <a:p>
            <a:pPr algn="just"/>
            <a:r>
              <a:rPr lang="ru-RU" dirty="0" smtClean="0"/>
              <a:t>Вам </a:t>
            </a:r>
            <a:r>
              <a:rPr lang="ru-RU" dirty="0" smtClean="0"/>
              <a:t> </a:t>
            </a:r>
            <a:r>
              <a:rPr lang="ru-RU" dirty="0" smtClean="0"/>
              <a:t>посмотреть</a:t>
            </a:r>
            <a:r>
              <a:rPr lang="ru-RU" dirty="0" smtClean="0"/>
              <a:t>   еще  несколько  работ    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этого  </a:t>
            </a:r>
            <a:r>
              <a:rPr lang="ru-RU" dirty="0" smtClean="0"/>
              <a:t>   замечательного        канадского </a:t>
            </a:r>
          </a:p>
          <a:p>
            <a:pPr algn="just"/>
            <a:r>
              <a:rPr lang="ru-RU" dirty="0" smtClean="0"/>
              <a:t>художника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Surrealism by Rob Gonsa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rrealism by Rob Gonsal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234" y="1196752"/>
            <a:ext cx="4250903" cy="54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24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2823.vk.me/v322823320/5fdf/zuWByH03VF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368"/>
            <a:ext cx="8640960" cy="61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25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ev.ru/uploads/images/00/01/65/2011/09/21/gonsalves_037fu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260648"/>
            <a:ext cx="4032448" cy="307776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1600" dirty="0" smtClean="0"/>
              <a:t>Роб  Гонсалвес  </a:t>
            </a:r>
            <a:r>
              <a:rPr lang="ru-RU" sz="1600" dirty="0"/>
              <a:t>родился в цыганской семье в  канадском городе Торонто в 1959 году. С 12 лет он изучал  архитектуру,  живопись, </a:t>
            </a:r>
            <a:r>
              <a:rPr lang="ru-RU" sz="1600" dirty="0" smtClean="0"/>
              <a:t>перспективу, а в 16 начал  рисовать  </a:t>
            </a:r>
            <a:r>
              <a:rPr lang="ru-RU" sz="1600" dirty="0"/>
              <a:t>свои первые картины.</a:t>
            </a:r>
          </a:p>
          <a:p>
            <a:pPr algn="just"/>
            <a:r>
              <a:rPr lang="ru-RU" sz="1600" dirty="0" smtClean="0"/>
              <a:t>       После </a:t>
            </a:r>
            <a:r>
              <a:rPr lang="ru-RU" sz="1600" dirty="0"/>
              <a:t>окончания колледжа </a:t>
            </a:r>
            <a:r>
              <a:rPr lang="ru-RU" sz="1600" dirty="0" smtClean="0"/>
              <a:t>Гонсалвес </a:t>
            </a:r>
            <a:r>
              <a:rPr lang="ru-RU" sz="1600" dirty="0"/>
              <a:t>работал архитектором,  создавал фрески и театральные декорации. </a:t>
            </a:r>
            <a:endParaRPr lang="ru-RU" sz="1600" dirty="0" smtClean="0"/>
          </a:p>
          <a:p>
            <a:pPr algn="just"/>
            <a:r>
              <a:rPr lang="ru-RU" sz="1600" dirty="0" smtClean="0"/>
              <a:t>       После </a:t>
            </a:r>
            <a:r>
              <a:rPr lang="ru-RU" sz="1600" dirty="0"/>
              <a:t>удачного выступления на выставке уличного искусства в Торонто в 1990 году  </a:t>
            </a:r>
            <a:r>
              <a:rPr lang="ru-RU" sz="1600" dirty="0" smtClean="0"/>
              <a:t>полностью </a:t>
            </a:r>
            <a:r>
              <a:rPr lang="ru-RU" sz="1600" dirty="0"/>
              <a:t>посвятил себя живописи.</a:t>
            </a:r>
          </a:p>
        </p:txBody>
      </p:sp>
      <p:pic>
        <p:nvPicPr>
          <p:cNvPr id="4" name="Рисунок 3" descr="http://www.pravda-tv.ru/wp-content/uploads/2013/02/Uspeh-e-to-ne-rezul-tat-ofitsial-nogo-obrazovan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88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Творчество </a:t>
            </a:r>
            <a:r>
              <a:rPr lang="ru-RU" dirty="0"/>
              <a:t>Гонсалвеса многие искусствоведы относят к чистому сюрреализму, однако сам художник так не считает. Его произведения отличаются от классики жанра, поскольку отражают осознанные образы. Это, скорее, что-то среднее между классицизмом, романтизмом и сюрреализмом. </a:t>
            </a:r>
            <a:r>
              <a:rPr lang="ru-RU" dirty="0" smtClean="0"/>
              <a:t>Волшебный мистический  реализм!                        Каждая </a:t>
            </a:r>
            <a:r>
              <a:rPr lang="ru-RU" dirty="0"/>
              <a:t>его картина – маленькая история, сюжет которой базируется на деяниях </a:t>
            </a:r>
            <a:r>
              <a:rPr lang="ru-RU" dirty="0" smtClean="0"/>
              <a:t>мира, </a:t>
            </a:r>
            <a:r>
              <a:rPr lang="ru-RU" dirty="0"/>
              <a:t>жизнь, воплощенная в сказку. </a:t>
            </a:r>
          </a:p>
        </p:txBody>
      </p:sp>
      <p:pic>
        <p:nvPicPr>
          <p:cNvPr id="3074" name="Picture 2" descr="Surrealism by Rob Gonsa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0958"/>
            <a:ext cx="7128792" cy="47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realism by Rob Gonsa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81" y="116632"/>
            <a:ext cx="879205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681" y="5949280"/>
            <a:ext cx="879205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Огромное влияние   на художника  оказали творчество Дали</a:t>
            </a:r>
            <a:r>
              <a:rPr lang="ru-RU" dirty="0"/>
              <a:t> и </a:t>
            </a:r>
            <a:r>
              <a:rPr lang="ru-RU" dirty="0" smtClean="0"/>
              <a:t>Танги</a:t>
            </a:r>
            <a:r>
              <a:rPr lang="ru-RU" dirty="0"/>
              <a:t>, </a:t>
            </a:r>
            <a:r>
              <a:rPr lang="ru-RU" dirty="0" smtClean="0"/>
              <a:t> «</a:t>
            </a:r>
            <a:r>
              <a:rPr lang="ru-RU" dirty="0"/>
              <a:t>Магический </a:t>
            </a:r>
            <a:r>
              <a:rPr lang="ru-RU" dirty="0" smtClean="0"/>
              <a:t>реализм»  Магритта  и Эшера 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685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Гонсалвес </a:t>
            </a:r>
            <a:r>
              <a:rPr lang="ru-RU" dirty="0"/>
              <a:t>добавляет фантастическую нереальность в реальные сцены: ракушки, выкладываемые на полу в гостиной, плавно переходят в морское побережье, простые качели взмывают ввысь над обычной городской улицей, фрегаты под парусами неожиданно образуют арку длинного моста, а ворох осенних листьев становится сказочным замком</a:t>
            </a:r>
          </a:p>
        </p:txBody>
      </p:sp>
      <p:pic>
        <p:nvPicPr>
          <p:cNvPr id="3" name="Рисунок 2" descr="Художник Rob Gonsalves - Изображения и картинки @ EX.U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594882"/>
            <a:ext cx="8712968" cy="514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4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220" y="5229200"/>
            <a:ext cx="8300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Полотна </a:t>
            </a:r>
            <a:r>
              <a:rPr lang="ru-RU" dirty="0"/>
              <a:t>Гонсалвеса </a:t>
            </a:r>
            <a:r>
              <a:rPr lang="ru-RU" dirty="0" smtClean="0"/>
              <a:t> тихи </a:t>
            </a:r>
            <a:r>
              <a:rPr lang="ru-RU" dirty="0"/>
              <a:t>и гармоничны, в них есть какая-то тайна, что-то особое и возвышенное. Художник пытается донести до зрителя, что невозможное возможно, что за обыденной </a:t>
            </a:r>
            <a:r>
              <a:rPr lang="ru-RU" dirty="0" smtClean="0"/>
              <a:t>реальностью </a:t>
            </a:r>
            <a:r>
              <a:rPr lang="ru-RU" dirty="0"/>
              <a:t>скрывается нечто иное, мудрое и светлое. И вся Вселенная, с ее загадками и изменчивостью, здесь, рядом – стоит только немного дать волю своей фантазии…</a:t>
            </a:r>
          </a:p>
        </p:txBody>
      </p:sp>
      <p:pic>
        <p:nvPicPr>
          <p:cNvPr id="3" name="Рисунок 2" descr="Marvelous Illusion Paintings by Rob Gonsalves Top 10 Marve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127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3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rrealism by Rob Gonsal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52085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274838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Художник  </a:t>
            </a:r>
            <a:r>
              <a:rPr lang="ru-RU" dirty="0"/>
              <a:t>принимал участие в «Арт Экспо» в Нью-Йорке и Лос-Анджелесе, «Декор» в Атланте и Лас-Вегасе, форуме изящных искусств. Его личные выставки работали в галереях «Дискавери», «Хадсон Риве» и «Калейдоскоп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8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279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AmelkinaM.V</cp:lastModifiedBy>
  <cp:revision>11</cp:revision>
  <dcterms:created xsi:type="dcterms:W3CDTF">2015-02-21T12:23:51Z</dcterms:created>
  <dcterms:modified xsi:type="dcterms:W3CDTF">2015-02-24T07:15:21Z</dcterms:modified>
</cp:coreProperties>
</file>