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3" r:id="rId1"/>
  </p:sldMasterIdLst>
  <p:notesMasterIdLst>
    <p:notesMasterId r:id="rId14"/>
  </p:notesMasterIdLst>
  <p:handoutMasterIdLst>
    <p:handoutMasterId r:id="rId15"/>
  </p:handoutMasterIdLst>
  <p:sldIdLst>
    <p:sldId id="275" r:id="rId2"/>
    <p:sldId id="290" r:id="rId3"/>
    <p:sldId id="263" r:id="rId4"/>
    <p:sldId id="287" r:id="rId5"/>
    <p:sldId id="288" r:id="rId6"/>
    <p:sldId id="298" r:id="rId7"/>
    <p:sldId id="299" r:id="rId8"/>
    <p:sldId id="300" r:id="rId9"/>
    <p:sldId id="301" r:id="rId10"/>
    <p:sldId id="303" r:id="rId11"/>
    <p:sldId id="302" r:id="rId12"/>
    <p:sldId id="297" r:id="rId13"/>
  </p:sldIdLst>
  <p:sldSz cx="9144000" cy="6858000" type="screen4x3"/>
  <p:notesSz cx="6669088" cy="987266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rozovaE.S" initials="M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97" autoAdjust="0"/>
    <p:restoredTop sz="94660"/>
  </p:normalViewPr>
  <p:slideViewPr>
    <p:cSldViewPr>
      <p:cViewPr varScale="1">
        <p:scale>
          <a:sx n="104" d="100"/>
          <a:sy n="104" d="100"/>
        </p:scale>
        <p:origin x="-1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022" y="-102"/>
      </p:cViewPr>
      <p:guideLst>
        <p:guide orient="horz" pos="3109"/>
        <p:guide pos="21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EA251C-A06F-48C1-811F-F18F7F51DF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2984D7-9B47-4C8E-9DAA-ACB24BB0137F}">
      <dgm:prSet phldrT="[Текст]"/>
      <dgm:spPr/>
      <dgm:t>
        <a:bodyPr/>
        <a:lstStyle/>
        <a:p>
          <a:r>
            <a:rPr lang="ru-RU" dirty="0" smtClean="0"/>
            <a:t>Критическое мышление</a:t>
          </a:r>
          <a:endParaRPr lang="ru-RU" dirty="0"/>
        </a:p>
      </dgm:t>
    </dgm:pt>
    <dgm:pt modelId="{0B8B259E-D501-4215-89B1-7B73FF31D8BB}" type="parTrans" cxnId="{F50106DF-5004-497F-BE73-B9A54F3D90C7}">
      <dgm:prSet/>
      <dgm:spPr/>
      <dgm:t>
        <a:bodyPr/>
        <a:lstStyle/>
        <a:p>
          <a:endParaRPr lang="ru-RU"/>
        </a:p>
      </dgm:t>
    </dgm:pt>
    <dgm:pt modelId="{53F3B13F-6783-4F9E-8A82-30DC43AE2D7A}" type="sibTrans" cxnId="{F50106DF-5004-497F-BE73-B9A54F3D90C7}">
      <dgm:prSet/>
      <dgm:spPr/>
      <dgm:t>
        <a:bodyPr/>
        <a:lstStyle/>
        <a:p>
          <a:endParaRPr lang="ru-RU"/>
        </a:p>
      </dgm:t>
    </dgm:pt>
    <dgm:pt modelId="{BF65CDFA-2BB4-46B1-8E7D-467802DC112C}">
      <dgm:prSet phldrT="[Текст]"/>
      <dgm:spPr/>
      <dgm:t>
        <a:bodyPr/>
        <a:lstStyle/>
        <a:p>
          <a:r>
            <a:rPr lang="ru-RU" dirty="0" smtClean="0"/>
            <a:t>Творческое мышление</a:t>
          </a:r>
          <a:endParaRPr lang="ru-RU" dirty="0"/>
        </a:p>
      </dgm:t>
    </dgm:pt>
    <dgm:pt modelId="{A7894798-68FE-4D01-8757-9971279C7ACF}" type="parTrans" cxnId="{D362C391-C999-451A-A11D-3FA621F1EF4D}">
      <dgm:prSet/>
      <dgm:spPr/>
      <dgm:t>
        <a:bodyPr/>
        <a:lstStyle/>
        <a:p>
          <a:endParaRPr lang="ru-RU"/>
        </a:p>
      </dgm:t>
    </dgm:pt>
    <dgm:pt modelId="{4F8A42DC-87EA-4C76-A385-5F09AC78DD84}" type="sibTrans" cxnId="{D362C391-C999-451A-A11D-3FA621F1EF4D}">
      <dgm:prSet/>
      <dgm:spPr/>
      <dgm:t>
        <a:bodyPr/>
        <a:lstStyle/>
        <a:p>
          <a:endParaRPr lang="ru-RU"/>
        </a:p>
      </dgm:t>
    </dgm:pt>
    <dgm:pt modelId="{5FF350F5-DF59-4F0E-8114-D8F6E9A5BE0E}">
      <dgm:prSet phldrT="[Текст]"/>
      <dgm:spPr/>
      <dgm:t>
        <a:bodyPr/>
        <a:lstStyle/>
        <a:p>
          <a:r>
            <a:rPr lang="ru-RU" dirty="0" smtClean="0"/>
            <a:t>Умение общаться</a:t>
          </a:r>
          <a:endParaRPr lang="ru-RU" dirty="0"/>
        </a:p>
      </dgm:t>
    </dgm:pt>
    <dgm:pt modelId="{BA5B8D44-F303-4194-B29A-4A1A1A091DD8}" type="parTrans" cxnId="{409CD48D-5008-4A00-9A43-87F4027DD324}">
      <dgm:prSet/>
      <dgm:spPr/>
      <dgm:t>
        <a:bodyPr/>
        <a:lstStyle/>
        <a:p>
          <a:endParaRPr lang="ru-RU"/>
        </a:p>
      </dgm:t>
    </dgm:pt>
    <dgm:pt modelId="{C0278202-D86E-43CC-BAA8-2ED84931A776}" type="sibTrans" cxnId="{409CD48D-5008-4A00-9A43-87F4027DD324}">
      <dgm:prSet/>
      <dgm:spPr/>
      <dgm:t>
        <a:bodyPr/>
        <a:lstStyle/>
        <a:p>
          <a:endParaRPr lang="ru-RU"/>
        </a:p>
      </dgm:t>
    </dgm:pt>
    <dgm:pt modelId="{CD09EE0F-0EF0-4D35-88B7-F5E3AF2AB08A}">
      <dgm:prSet phldrT="[Текст]"/>
      <dgm:spPr/>
      <dgm:t>
        <a:bodyPr/>
        <a:lstStyle/>
        <a:p>
          <a:r>
            <a:rPr lang="ru-RU" dirty="0" smtClean="0"/>
            <a:t>Умение работать в коллективе</a:t>
          </a:r>
          <a:endParaRPr lang="ru-RU" dirty="0"/>
        </a:p>
      </dgm:t>
    </dgm:pt>
    <dgm:pt modelId="{1104226C-4257-4D6A-8EDC-155596D8E10E}" type="parTrans" cxnId="{B125BDE7-12E7-465A-801F-45D8DC0856EF}">
      <dgm:prSet/>
      <dgm:spPr/>
      <dgm:t>
        <a:bodyPr/>
        <a:lstStyle/>
        <a:p>
          <a:endParaRPr lang="ru-RU"/>
        </a:p>
      </dgm:t>
    </dgm:pt>
    <dgm:pt modelId="{8D177E68-800C-4405-9149-9A237B50451C}" type="sibTrans" cxnId="{B125BDE7-12E7-465A-801F-45D8DC0856EF}">
      <dgm:prSet/>
      <dgm:spPr/>
      <dgm:t>
        <a:bodyPr/>
        <a:lstStyle/>
        <a:p>
          <a:endParaRPr lang="ru-RU"/>
        </a:p>
      </dgm:t>
    </dgm:pt>
    <dgm:pt modelId="{07A859A8-B825-4AE1-8EB2-BA6532789420}">
      <dgm:prSet phldrT="[Текст]"/>
      <dgm:spPr/>
      <dgm:t>
        <a:bodyPr/>
        <a:lstStyle/>
        <a:p>
          <a:r>
            <a:rPr lang="ru-RU" dirty="0" smtClean="0"/>
            <a:t>Любознательность</a:t>
          </a:r>
          <a:endParaRPr lang="ru-RU" dirty="0"/>
        </a:p>
      </dgm:t>
    </dgm:pt>
    <dgm:pt modelId="{C5E3394C-C279-4A48-A42F-1048F62DD368}" type="parTrans" cxnId="{A78972B8-1B57-4E34-ABCC-B09362A6E235}">
      <dgm:prSet/>
      <dgm:spPr/>
    </dgm:pt>
    <dgm:pt modelId="{E52726BA-7FDD-44CC-B509-829E1CB68D55}" type="sibTrans" cxnId="{A78972B8-1B57-4E34-ABCC-B09362A6E235}">
      <dgm:prSet/>
      <dgm:spPr/>
    </dgm:pt>
    <dgm:pt modelId="{2807882F-9B6B-49BB-88F8-4CE292A2C861}">
      <dgm:prSet phldrT="[Текст]"/>
      <dgm:spPr/>
      <dgm:t>
        <a:bodyPr/>
        <a:lstStyle/>
        <a:p>
          <a:r>
            <a:rPr lang="ru-RU" dirty="0" smtClean="0"/>
            <a:t>Инициативность</a:t>
          </a:r>
          <a:endParaRPr lang="ru-RU" dirty="0"/>
        </a:p>
      </dgm:t>
    </dgm:pt>
    <dgm:pt modelId="{860734AD-0361-4BE5-9C7A-1AD468304ABB}" type="parTrans" cxnId="{843695A9-A976-48EF-A64B-AABA339C6E4D}">
      <dgm:prSet/>
      <dgm:spPr/>
    </dgm:pt>
    <dgm:pt modelId="{664AE072-0984-4310-8870-238014C582CA}" type="sibTrans" cxnId="{843695A9-A976-48EF-A64B-AABA339C6E4D}">
      <dgm:prSet/>
      <dgm:spPr/>
    </dgm:pt>
    <dgm:pt modelId="{7E23BCF1-E3FB-466F-83D5-E648C83EDA30}">
      <dgm:prSet phldrT="[Текст]"/>
      <dgm:spPr/>
      <dgm:t>
        <a:bodyPr/>
        <a:lstStyle/>
        <a:p>
          <a:r>
            <a:rPr lang="ru-RU" dirty="0" smtClean="0"/>
            <a:t>Настойчивость</a:t>
          </a:r>
          <a:endParaRPr lang="ru-RU" dirty="0"/>
        </a:p>
      </dgm:t>
    </dgm:pt>
    <dgm:pt modelId="{8873320B-3AEB-4B29-9416-7533344D66CC}" type="parTrans" cxnId="{22CE7C00-C107-4F15-A6A6-F5B583B0160F}">
      <dgm:prSet/>
      <dgm:spPr/>
    </dgm:pt>
    <dgm:pt modelId="{C9D40D13-C8CD-46C9-AA11-4C14408F0B03}" type="sibTrans" cxnId="{22CE7C00-C107-4F15-A6A6-F5B583B0160F}">
      <dgm:prSet/>
      <dgm:spPr/>
    </dgm:pt>
    <dgm:pt modelId="{C9287629-B421-4F1C-A8E9-BF5F073D10ED}">
      <dgm:prSet phldrT="[Текст]"/>
      <dgm:spPr/>
      <dgm:t>
        <a:bodyPr/>
        <a:lstStyle/>
        <a:p>
          <a:r>
            <a:rPr lang="ru-RU" dirty="0" smtClean="0"/>
            <a:t>Способность адаптироваться</a:t>
          </a:r>
          <a:endParaRPr lang="ru-RU" dirty="0"/>
        </a:p>
      </dgm:t>
    </dgm:pt>
    <dgm:pt modelId="{6ABA6A65-DC39-4193-962D-37BFA0A47C06}" type="parTrans" cxnId="{9854056F-DA83-47B9-BD77-1F5E8F25CB16}">
      <dgm:prSet/>
      <dgm:spPr/>
    </dgm:pt>
    <dgm:pt modelId="{F10FAFE4-CD49-4C6A-B1DF-F7D4614994D4}" type="sibTrans" cxnId="{9854056F-DA83-47B9-BD77-1F5E8F25CB16}">
      <dgm:prSet/>
      <dgm:spPr/>
    </dgm:pt>
    <dgm:pt modelId="{66E614AA-93A1-48CF-A0BA-B93B2DFFE500}">
      <dgm:prSet phldrT="[Текст]"/>
      <dgm:spPr/>
      <dgm:t>
        <a:bodyPr/>
        <a:lstStyle/>
        <a:p>
          <a:r>
            <a:rPr lang="ru-RU" dirty="0" smtClean="0"/>
            <a:t>Лидерские качества</a:t>
          </a:r>
          <a:endParaRPr lang="ru-RU" dirty="0"/>
        </a:p>
      </dgm:t>
    </dgm:pt>
    <dgm:pt modelId="{349939BF-5FAB-4CDF-9702-ACCB722C1DD7}" type="parTrans" cxnId="{6AF8E45F-92D3-41B4-8A5E-47C6295A7204}">
      <dgm:prSet/>
      <dgm:spPr/>
    </dgm:pt>
    <dgm:pt modelId="{0F2F6706-1408-492C-8623-A389575EE072}" type="sibTrans" cxnId="{6AF8E45F-92D3-41B4-8A5E-47C6295A7204}">
      <dgm:prSet/>
      <dgm:spPr/>
    </dgm:pt>
    <dgm:pt modelId="{60D47DC8-96AE-4E26-B6C6-BAFBC2A28090}">
      <dgm:prSet phldrT="[Текст]"/>
      <dgm:spPr/>
      <dgm:t>
        <a:bodyPr/>
        <a:lstStyle/>
        <a:p>
          <a:r>
            <a:rPr lang="ru-RU" dirty="0" smtClean="0"/>
            <a:t>Социальная и культурная осведомленность</a:t>
          </a:r>
          <a:endParaRPr lang="ru-RU" dirty="0"/>
        </a:p>
      </dgm:t>
    </dgm:pt>
    <dgm:pt modelId="{BC13042E-40CB-45EC-BC84-BD8DD5968519}" type="parTrans" cxnId="{348D5E77-F77C-4F1E-9088-DDA6B533A7A8}">
      <dgm:prSet/>
      <dgm:spPr/>
    </dgm:pt>
    <dgm:pt modelId="{DBB4B3BE-E017-44BC-A6CE-3221612EBB75}" type="sibTrans" cxnId="{348D5E77-F77C-4F1E-9088-DDA6B533A7A8}">
      <dgm:prSet/>
      <dgm:spPr/>
    </dgm:pt>
    <dgm:pt modelId="{DFA430EA-F601-4037-AA52-8D8346513E2B}" type="pres">
      <dgm:prSet presAssocID="{EEEA251C-A06F-48C1-811F-F18F7F51DF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1C877E-5BBF-4EA7-BF7A-2A21451C7D29}" type="pres">
      <dgm:prSet presAssocID="{652984D7-9B47-4C8E-9DAA-ACB24BB0137F}" presName="parentText" presStyleLbl="node1" presStyleIdx="0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CE8E2B-041E-480A-9931-286B193D6F94}" type="pres">
      <dgm:prSet presAssocID="{53F3B13F-6783-4F9E-8A82-30DC43AE2D7A}" presName="spacer" presStyleCnt="0"/>
      <dgm:spPr/>
    </dgm:pt>
    <dgm:pt modelId="{3CCB6C13-8268-405C-8078-2ABC7A68061E}" type="pres">
      <dgm:prSet presAssocID="{BF65CDFA-2BB4-46B1-8E7D-467802DC112C}" presName="parentText" presStyleLbl="node1" presStyleIdx="1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0E119-A21F-4782-A396-CBBD95EF3C6B}" type="pres">
      <dgm:prSet presAssocID="{4F8A42DC-87EA-4C76-A385-5F09AC78DD84}" presName="spacer" presStyleCnt="0"/>
      <dgm:spPr/>
    </dgm:pt>
    <dgm:pt modelId="{BA1F8A46-B734-4EC7-AD1C-013FABBD8B9B}" type="pres">
      <dgm:prSet presAssocID="{5FF350F5-DF59-4F0E-8114-D8F6E9A5BE0E}" presName="parentText" presStyleLbl="node1" presStyleIdx="2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3AC9A-8DE1-4071-AEC4-6CADFE63CE46}" type="pres">
      <dgm:prSet presAssocID="{C0278202-D86E-43CC-BAA8-2ED84931A776}" presName="spacer" presStyleCnt="0"/>
      <dgm:spPr/>
    </dgm:pt>
    <dgm:pt modelId="{634C514C-6692-41A1-AF28-6E41C73A6D94}" type="pres">
      <dgm:prSet presAssocID="{CD09EE0F-0EF0-4D35-88B7-F5E3AF2AB08A}" presName="parentText" presStyleLbl="node1" presStyleIdx="3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DAC13B-7929-4DCF-831E-7848BD06FBE6}" type="pres">
      <dgm:prSet presAssocID="{8D177E68-800C-4405-9149-9A237B50451C}" presName="spacer" presStyleCnt="0"/>
      <dgm:spPr/>
    </dgm:pt>
    <dgm:pt modelId="{67CDEFAE-489B-4627-B067-70A77CAAFA35}" type="pres">
      <dgm:prSet presAssocID="{07A859A8-B825-4AE1-8EB2-BA6532789420}" presName="parentText" presStyleLbl="node1" presStyleIdx="4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71EE6-8E18-43B7-8B58-24ECA260DC80}" type="pres">
      <dgm:prSet presAssocID="{E52726BA-7FDD-44CC-B509-829E1CB68D55}" presName="spacer" presStyleCnt="0"/>
      <dgm:spPr/>
    </dgm:pt>
    <dgm:pt modelId="{5F3C18E0-089A-4608-95EE-2CBA35167070}" type="pres">
      <dgm:prSet presAssocID="{2807882F-9B6B-49BB-88F8-4CE292A2C861}" presName="parentText" presStyleLbl="node1" presStyleIdx="5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3ED78-ECBD-407C-9E07-57BC6B2463AB}" type="pres">
      <dgm:prSet presAssocID="{664AE072-0984-4310-8870-238014C582CA}" presName="spacer" presStyleCnt="0"/>
      <dgm:spPr/>
    </dgm:pt>
    <dgm:pt modelId="{235FBEB4-2D2B-44A7-A80F-E266D16C4C47}" type="pres">
      <dgm:prSet presAssocID="{7E23BCF1-E3FB-466F-83D5-E648C83EDA30}" presName="parentText" presStyleLbl="node1" presStyleIdx="6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85455A-B92E-44E7-B98B-99F43B444FD3}" type="pres">
      <dgm:prSet presAssocID="{C9D40D13-C8CD-46C9-AA11-4C14408F0B03}" presName="spacer" presStyleCnt="0"/>
      <dgm:spPr/>
    </dgm:pt>
    <dgm:pt modelId="{815CC2EA-8DC4-40B2-8A84-E558B73CFCF1}" type="pres">
      <dgm:prSet presAssocID="{C9287629-B421-4F1C-A8E9-BF5F073D10ED}" presName="parentText" presStyleLbl="node1" presStyleIdx="7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77104-0F10-451B-A519-A719702507E1}" type="pres">
      <dgm:prSet presAssocID="{F10FAFE4-CD49-4C6A-B1DF-F7D4614994D4}" presName="spacer" presStyleCnt="0"/>
      <dgm:spPr/>
    </dgm:pt>
    <dgm:pt modelId="{3A18F1B3-BAAE-4B58-8E62-122CA6B6BF56}" type="pres">
      <dgm:prSet presAssocID="{66E614AA-93A1-48CF-A0BA-B93B2DFFE500}" presName="parentText" presStyleLbl="node1" presStyleIdx="8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260AD7-0840-447D-B083-E237A3FE590F}" type="pres">
      <dgm:prSet presAssocID="{0F2F6706-1408-492C-8623-A389575EE072}" presName="spacer" presStyleCnt="0"/>
      <dgm:spPr/>
    </dgm:pt>
    <dgm:pt modelId="{34721456-A29E-4BE3-A359-E97B001BCAAC}" type="pres">
      <dgm:prSet presAssocID="{60D47DC8-96AE-4E26-B6C6-BAFBC2A28090}" presName="parentText" presStyleLbl="node1" presStyleIdx="9" presStyleCnt="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8D5E77-F77C-4F1E-9088-DDA6B533A7A8}" srcId="{EEEA251C-A06F-48C1-811F-F18F7F51DF29}" destId="{60D47DC8-96AE-4E26-B6C6-BAFBC2A28090}" srcOrd="9" destOrd="0" parTransId="{BC13042E-40CB-45EC-BC84-BD8DD5968519}" sibTransId="{DBB4B3BE-E017-44BC-A6CE-3221612EBB75}"/>
    <dgm:cxn modelId="{B125BDE7-12E7-465A-801F-45D8DC0856EF}" srcId="{EEEA251C-A06F-48C1-811F-F18F7F51DF29}" destId="{CD09EE0F-0EF0-4D35-88B7-F5E3AF2AB08A}" srcOrd="3" destOrd="0" parTransId="{1104226C-4257-4D6A-8EDC-155596D8E10E}" sibTransId="{8D177E68-800C-4405-9149-9A237B50451C}"/>
    <dgm:cxn modelId="{9854056F-DA83-47B9-BD77-1F5E8F25CB16}" srcId="{EEEA251C-A06F-48C1-811F-F18F7F51DF29}" destId="{C9287629-B421-4F1C-A8E9-BF5F073D10ED}" srcOrd="7" destOrd="0" parTransId="{6ABA6A65-DC39-4193-962D-37BFA0A47C06}" sibTransId="{F10FAFE4-CD49-4C6A-B1DF-F7D4614994D4}"/>
    <dgm:cxn modelId="{B2A75E63-4F30-485C-8329-FB2AD0EFC737}" type="presOf" srcId="{652984D7-9B47-4C8E-9DAA-ACB24BB0137F}" destId="{B11C877E-5BBF-4EA7-BF7A-2A21451C7D29}" srcOrd="0" destOrd="0" presId="urn:microsoft.com/office/officeart/2005/8/layout/vList2"/>
    <dgm:cxn modelId="{7E8FCC13-9238-4220-9FC0-55B648124BDF}" type="presOf" srcId="{EEEA251C-A06F-48C1-811F-F18F7F51DF29}" destId="{DFA430EA-F601-4037-AA52-8D8346513E2B}" srcOrd="0" destOrd="0" presId="urn:microsoft.com/office/officeart/2005/8/layout/vList2"/>
    <dgm:cxn modelId="{6AF8E45F-92D3-41B4-8A5E-47C6295A7204}" srcId="{EEEA251C-A06F-48C1-811F-F18F7F51DF29}" destId="{66E614AA-93A1-48CF-A0BA-B93B2DFFE500}" srcOrd="8" destOrd="0" parTransId="{349939BF-5FAB-4CDF-9702-ACCB722C1DD7}" sibTransId="{0F2F6706-1408-492C-8623-A389575EE072}"/>
    <dgm:cxn modelId="{44FA7F79-F367-4AC4-B31F-EF5BC83973A3}" type="presOf" srcId="{CD09EE0F-0EF0-4D35-88B7-F5E3AF2AB08A}" destId="{634C514C-6692-41A1-AF28-6E41C73A6D94}" srcOrd="0" destOrd="0" presId="urn:microsoft.com/office/officeart/2005/8/layout/vList2"/>
    <dgm:cxn modelId="{BAA10387-ED56-4828-B867-8043178262EA}" type="presOf" srcId="{C9287629-B421-4F1C-A8E9-BF5F073D10ED}" destId="{815CC2EA-8DC4-40B2-8A84-E558B73CFCF1}" srcOrd="0" destOrd="0" presId="urn:microsoft.com/office/officeart/2005/8/layout/vList2"/>
    <dgm:cxn modelId="{A7A4CF96-36E7-4187-A641-7F72490BA3AA}" type="presOf" srcId="{66E614AA-93A1-48CF-A0BA-B93B2DFFE500}" destId="{3A18F1B3-BAAE-4B58-8E62-122CA6B6BF56}" srcOrd="0" destOrd="0" presId="urn:microsoft.com/office/officeart/2005/8/layout/vList2"/>
    <dgm:cxn modelId="{12BBCC17-2DBE-41B7-A00B-DA9034E9716C}" type="presOf" srcId="{60D47DC8-96AE-4E26-B6C6-BAFBC2A28090}" destId="{34721456-A29E-4BE3-A359-E97B001BCAAC}" srcOrd="0" destOrd="0" presId="urn:microsoft.com/office/officeart/2005/8/layout/vList2"/>
    <dgm:cxn modelId="{D362C391-C999-451A-A11D-3FA621F1EF4D}" srcId="{EEEA251C-A06F-48C1-811F-F18F7F51DF29}" destId="{BF65CDFA-2BB4-46B1-8E7D-467802DC112C}" srcOrd="1" destOrd="0" parTransId="{A7894798-68FE-4D01-8757-9971279C7ACF}" sibTransId="{4F8A42DC-87EA-4C76-A385-5F09AC78DD84}"/>
    <dgm:cxn modelId="{FE1112BB-251C-4B44-B022-852E16CA37D4}" type="presOf" srcId="{2807882F-9B6B-49BB-88F8-4CE292A2C861}" destId="{5F3C18E0-089A-4608-95EE-2CBA35167070}" srcOrd="0" destOrd="0" presId="urn:microsoft.com/office/officeart/2005/8/layout/vList2"/>
    <dgm:cxn modelId="{D88DA276-68E9-4968-AD2E-A8E85BED6907}" type="presOf" srcId="{07A859A8-B825-4AE1-8EB2-BA6532789420}" destId="{67CDEFAE-489B-4627-B067-70A77CAAFA35}" srcOrd="0" destOrd="0" presId="urn:microsoft.com/office/officeart/2005/8/layout/vList2"/>
    <dgm:cxn modelId="{5E1B52F8-5B09-4737-A5BF-735BE4B2041F}" type="presOf" srcId="{BF65CDFA-2BB4-46B1-8E7D-467802DC112C}" destId="{3CCB6C13-8268-405C-8078-2ABC7A68061E}" srcOrd="0" destOrd="0" presId="urn:microsoft.com/office/officeart/2005/8/layout/vList2"/>
    <dgm:cxn modelId="{A78972B8-1B57-4E34-ABCC-B09362A6E235}" srcId="{EEEA251C-A06F-48C1-811F-F18F7F51DF29}" destId="{07A859A8-B825-4AE1-8EB2-BA6532789420}" srcOrd="4" destOrd="0" parTransId="{C5E3394C-C279-4A48-A42F-1048F62DD368}" sibTransId="{E52726BA-7FDD-44CC-B509-829E1CB68D55}"/>
    <dgm:cxn modelId="{409CD48D-5008-4A00-9A43-87F4027DD324}" srcId="{EEEA251C-A06F-48C1-811F-F18F7F51DF29}" destId="{5FF350F5-DF59-4F0E-8114-D8F6E9A5BE0E}" srcOrd="2" destOrd="0" parTransId="{BA5B8D44-F303-4194-B29A-4A1A1A091DD8}" sibTransId="{C0278202-D86E-43CC-BAA8-2ED84931A776}"/>
    <dgm:cxn modelId="{843695A9-A976-48EF-A64B-AABA339C6E4D}" srcId="{EEEA251C-A06F-48C1-811F-F18F7F51DF29}" destId="{2807882F-9B6B-49BB-88F8-4CE292A2C861}" srcOrd="5" destOrd="0" parTransId="{860734AD-0361-4BE5-9C7A-1AD468304ABB}" sibTransId="{664AE072-0984-4310-8870-238014C582CA}"/>
    <dgm:cxn modelId="{F50106DF-5004-497F-BE73-B9A54F3D90C7}" srcId="{EEEA251C-A06F-48C1-811F-F18F7F51DF29}" destId="{652984D7-9B47-4C8E-9DAA-ACB24BB0137F}" srcOrd="0" destOrd="0" parTransId="{0B8B259E-D501-4215-89B1-7B73FF31D8BB}" sibTransId="{53F3B13F-6783-4F9E-8A82-30DC43AE2D7A}"/>
    <dgm:cxn modelId="{22CE7C00-C107-4F15-A6A6-F5B583B0160F}" srcId="{EEEA251C-A06F-48C1-811F-F18F7F51DF29}" destId="{7E23BCF1-E3FB-466F-83D5-E648C83EDA30}" srcOrd="6" destOrd="0" parTransId="{8873320B-3AEB-4B29-9416-7533344D66CC}" sibTransId="{C9D40D13-C8CD-46C9-AA11-4C14408F0B03}"/>
    <dgm:cxn modelId="{760AA22A-BED5-493F-8143-2768C5B475E9}" type="presOf" srcId="{7E23BCF1-E3FB-466F-83D5-E648C83EDA30}" destId="{235FBEB4-2D2B-44A7-A80F-E266D16C4C47}" srcOrd="0" destOrd="0" presId="urn:microsoft.com/office/officeart/2005/8/layout/vList2"/>
    <dgm:cxn modelId="{6BC6B180-641D-473A-A79E-B06CA6FEA609}" type="presOf" srcId="{5FF350F5-DF59-4F0E-8114-D8F6E9A5BE0E}" destId="{BA1F8A46-B734-4EC7-AD1C-013FABBD8B9B}" srcOrd="0" destOrd="0" presId="urn:microsoft.com/office/officeart/2005/8/layout/vList2"/>
    <dgm:cxn modelId="{16C5AFE5-1523-44C8-BB84-64A16890F59D}" type="presParOf" srcId="{DFA430EA-F601-4037-AA52-8D8346513E2B}" destId="{B11C877E-5BBF-4EA7-BF7A-2A21451C7D29}" srcOrd="0" destOrd="0" presId="urn:microsoft.com/office/officeart/2005/8/layout/vList2"/>
    <dgm:cxn modelId="{E388076E-47E6-4107-A031-906693198DE1}" type="presParOf" srcId="{DFA430EA-F601-4037-AA52-8D8346513E2B}" destId="{9ECE8E2B-041E-480A-9931-286B193D6F94}" srcOrd="1" destOrd="0" presId="urn:microsoft.com/office/officeart/2005/8/layout/vList2"/>
    <dgm:cxn modelId="{447D9CC1-3569-4529-A861-0FE8A82CC30B}" type="presParOf" srcId="{DFA430EA-F601-4037-AA52-8D8346513E2B}" destId="{3CCB6C13-8268-405C-8078-2ABC7A68061E}" srcOrd="2" destOrd="0" presId="urn:microsoft.com/office/officeart/2005/8/layout/vList2"/>
    <dgm:cxn modelId="{99D87396-90CF-42AA-AD60-A917B4AC60E9}" type="presParOf" srcId="{DFA430EA-F601-4037-AA52-8D8346513E2B}" destId="{91B0E119-A21F-4782-A396-CBBD95EF3C6B}" srcOrd="3" destOrd="0" presId="urn:microsoft.com/office/officeart/2005/8/layout/vList2"/>
    <dgm:cxn modelId="{765264B0-BEB5-4396-A615-F662BC2B0EB8}" type="presParOf" srcId="{DFA430EA-F601-4037-AA52-8D8346513E2B}" destId="{BA1F8A46-B734-4EC7-AD1C-013FABBD8B9B}" srcOrd="4" destOrd="0" presId="urn:microsoft.com/office/officeart/2005/8/layout/vList2"/>
    <dgm:cxn modelId="{396093AE-B5D9-4C94-A544-053F7E58B879}" type="presParOf" srcId="{DFA430EA-F601-4037-AA52-8D8346513E2B}" destId="{33B3AC9A-8DE1-4071-AEC4-6CADFE63CE46}" srcOrd="5" destOrd="0" presId="urn:microsoft.com/office/officeart/2005/8/layout/vList2"/>
    <dgm:cxn modelId="{3BCAEDB3-C5C5-468C-99E5-4AD63A1151AA}" type="presParOf" srcId="{DFA430EA-F601-4037-AA52-8D8346513E2B}" destId="{634C514C-6692-41A1-AF28-6E41C73A6D94}" srcOrd="6" destOrd="0" presId="urn:microsoft.com/office/officeart/2005/8/layout/vList2"/>
    <dgm:cxn modelId="{2FA4EC3D-4F23-4DEB-8471-3978EA6F5939}" type="presParOf" srcId="{DFA430EA-F601-4037-AA52-8D8346513E2B}" destId="{5DDAC13B-7929-4DCF-831E-7848BD06FBE6}" srcOrd="7" destOrd="0" presId="urn:microsoft.com/office/officeart/2005/8/layout/vList2"/>
    <dgm:cxn modelId="{A20BE74A-DA2B-4604-B3AC-CF445490F365}" type="presParOf" srcId="{DFA430EA-F601-4037-AA52-8D8346513E2B}" destId="{67CDEFAE-489B-4627-B067-70A77CAAFA35}" srcOrd="8" destOrd="0" presId="urn:microsoft.com/office/officeart/2005/8/layout/vList2"/>
    <dgm:cxn modelId="{FF11D64D-CC2F-4A8B-B9A8-D62E6FA5637E}" type="presParOf" srcId="{DFA430EA-F601-4037-AA52-8D8346513E2B}" destId="{37171EE6-8E18-43B7-8B58-24ECA260DC80}" srcOrd="9" destOrd="0" presId="urn:microsoft.com/office/officeart/2005/8/layout/vList2"/>
    <dgm:cxn modelId="{059A6BBC-2FD9-479C-BD00-904BF7014E8C}" type="presParOf" srcId="{DFA430EA-F601-4037-AA52-8D8346513E2B}" destId="{5F3C18E0-089A-4608-95EE-2CBA35167070}" srcOrd="10" destOrd="0" presId="urn:microsoft.com/office/officeart/2005/8/layout/vList2"/>
    <dgm:cxn modelId="{56FBC377-4342-4014-962D-570DF74C6696}" type="presParOf" srcId="{DFA430EA-F601-4037-AA52-8D8346513E2B}" destId="{4933ED78-ECBD-407C-9E07-57BC6B2463AB}" srcOrd="11" destOrd="0" presId="urn:microsoft.com/office/officeart/2005/8/layout/vList2"/>
    <dgm:cxn modelId="{471C8587-9053-4BA4-A265-983E8556E43B}" type="presParOf" srcId="{DFA430EA-F601-4037-AA52-8D8346513E2B}" destId="{235FBEB4-2D2B-44A7-A80F-E266D16C4C47}" srcOrd="12" destOrd="0" presId="urn:microsoft.com/office/officeart/2005/8/layout/vList2"/>
    <dgm:cxn modelId="{6AFED526-23A9-4FF7-ADF9-5F3D1C9379A6}" type="presParOf" srcId="{DFA430EA-F601-4037-AA52-8D8346513E2B}" destId="{0B85455A-B92E-44E7-B98B-99F43B444FD3}" srcOrd="13" destOrd="0" presId="urn:microsoft.com/office/officeart/2005/8/layout/vList2"/>
    <dgm:cxn modelId="{17262C46-258A-4CD8-B65F-C7FA7EC0C6F2}" type="presParOf" srcId="{DFA430EA-F601-4037-AA52-8D8346513E2B}" destId="{815CC2EA-8DC4-40B2-8A84-E558B73CFCF1}" srcOrd="14" destOrd="0" presId="urn:microsoft.com/office/officeart/2005/8/layout/vList2"/>
    <dgm:cxn modelId="{DE1F333D-7953-47CE-B3C8-53E48155C78A}" type="presParOf" srcId="{DFA430EA-F601-4037-AA52-8D8346513E2B}" destId="{B2977104-0F10-451B-A519-A719702507E1}" srcOrd="15" destOrd="0" presId="urn:microsoft.com/office/officeart/2005/8/layout/vList2"/>
    <dgm:cxn modelId="{37FFC733-7538-4FDC-A87B-1704C486535C}" type="presParOf" srcId="{DFA430EA-F601-4037-AA52-8D8346513E2B}" destId="{3A18F1B3-BAAE-4B58-8E62-122CA6B6BF56}" srcOrd="16" destOrd="0" presId="urn:microsoft.com/office/officeart/2005/8/layout/vList2"/>
    <dgm:cxn modelId="{F49841CD-7D7A-4B0A-8E9B-88AE003EDB67}" type="presParOf" srcId="{DFA430EA-F601-4037-AA52-8D8346513E2B}" destId="{EF260AD7-0840-447D-B083-E237A3FE590F}" srcOrd="17" destOrd="0" presId="urn:microsoft.com/office/officeart/2005/8/layout/vList2"/>
    <dgm:cxn modelId="{B349FE07-67EB-40BE-991B-DFA3FC39988B}" type="presParOf" srcId="{DFA430EA-F601-4037-AA52-8D8346513E2B}" destId="{34721456-A29E-4BE3-A359-E97B001BCAAC}" srcOrd="18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C04B6A-CD20-4621-BC5B-E384297DD97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2BB302-0553-4E7E-BDDE-D0756E87A7F2}">
      <dgm:prSet phldrT="[Текст]" phldr="1"/>
      <dgm:spPr/>
      <dgm:t>
        <a:bodyPr/>
        <a:lstStyle/>
        <a:p>
          <a:endParaRPr lang="ru-RU" dirty="0"/>
        </a:p>
      </dgm:t>
    </dgm:pt>
    <dgm:pt modelId="{B2D206C9-22EA-462A-A37C-336CCBB70B8B}" type="parTrans" cxnId="{88830A16-6173-4530-BDFE-AC5C03565FD1}">
      <dgm:prSet/>
      <dgm:spPr/>
      <dgm:t>
        <a:bodyPr/>
        <a:lstStyle/>
        <a:p>
          <a:endParaRPr lang="ru-RU"/>
        </a:p>
      </dgm:t>
    </dgm:pt>
    <dgm:pt modelId="{22C732BD-676F-4257-A18E-122F3A638EF8}" type="sibTrans" cxnId="{88830A16-6173-4530-BDFE-AC5C03565FD1}">
      <dgm:prSet/>
      <dgm:spPr/>
      <dgm:t>
        <a:bodyPr/>
        <a:lstStyle/>
        <a:p>
          <a:endParaRPr lang="ru-RU"/>
        </a:p>
      </dgm:t>
    </dgm:pt>
    <dgm:pt modelId="{F07E76C4-2F82-4691-92C1-8E96D1D4B5F5}">
      <dgm:prSet phldrT="[Текст]" phldr="1"/>
      <dgm:spPr/>
      <dgm:t>
        <a:bodyPr/>
        <a:lstStyle/>
        <a:p>
          <a:endParaRPr lang="ru-RU" dirty="0"/>
        </a:p>
      </dgm:t>
    </dgm:pt>
    <dgm:pt modelId="{B4134F95-55CD-46C3-B12B-E372CFC3167F}" type="parTrans" cxnId="{DC5F197E-C647-4CA0-9F0A-CDFFC5D6A66E}">
      <dgm:prSet/>
      <dgm:spPr/>
      <dgm:t>
        <a:bodyPr/>
        <a:lstStyle/>
        <a:p>
          <a:endParaRPr lang="ru-RU"/>
        </a:p>
      </dgm:t>
    </dgm:pt>
    <dgm:pt modelId="{81C36166-7639-4078-AC87-06D1E9AA7D7D}" type="sibTrans" cxnId="{DC5F197E-C647-4CA0-9F0A-CDFFC5D6A66E}">
      <dgm:prSet/>
      <dgm:spPr/>
      <dgm:t>
        <a:bodyPr/>
        <a:lstStyle/>
        <a:p>
          <a:endParaRPr lang="ru-RU"/>
        </a:p>
      </dgm:t>
    </dgm:pt>
    <dgm:pt modelId="{49582AD9-2A26-4CDA-913A-44824978A6B8}">
      <dgm:prSet phldrT="[Текст]"/>
      <dgm:spPr/>
      <dgm:t>
        <a:bodyPr/>
        <a:lstStyle/>
        <a:p>
          <a:r>
            <a:rPr lang="ru-RU" dirty="0" smtClean="0"/>
            <a:t>Естественнонаучные дисциплины</a:t>
          </a:r>
          <a:endParaRPr lang="ru-RU" dirty="0"/>
        </a:p>
      </dgm:t>
    </dgm:pt>
    <dgm:pt modelId="{4D2DC163-2D55-4C59-BB85-F908BF23F06B}" type="parTrans" cxnId="{7F33A981-4A45-4371-AF20-7CDE137A0415}">
      <dgm:prSet/>
      <dgm:spPr/>
      <dgm:t>
        <a:bodyPr/>
        <a:lstStyle/>
        <a:p>
          <a:endParaRPr lang="ru-RU"/>
        </a:p>
      </dgm:t>
    </dgm:pt>
    <dgm:pt modelId="{8196AFED-A5B8-4287-8128-26667C208468}" type="sibTrans" cxnId="{7F33A981-4A45-4371-AF20-7CDE137A0415}">
      <dgm:prSet/>
      <dgm:spPr/>
      <dgm:t>
        <a:bodyPr/>
        <a:lstStyle/>
        <a:p>
          <a:endParaRPr lang="ru-RU"/>
        </a:p>
      </dgm:t>
    </dgm:pt>
    <dgm:pt modelId="{13969407-4D32-4B33-8588-FC77388BBE5C}">
      <dgm:prSet phldrT="[Текст]"/>
      <dgm:spPr/>
      <dgm:t>
        <a:bodyPr/>
        <a:lstStyle/>
        <a:p>
          <a:endParaRPr lang="ru-RU" dirty="0"/>
        </a:p>
      </dgm:t>
    </dgm:pt>
    <dgm:pt modelId="{9CDB6B53-09B2-4284-B32D-7BC640657506}" type="parTrans" cxnId="{22AB0A19-4F91-44E1-AB9B-BBF4C59F1CF4}">
      <dgm:prSet/>
      <dgm:spPr/>
      <dgm:t>
        <a:bodyPr/>
        <a:lstStyle/>
        <a:p>
          <a:endParaRPr lang="ru-RU"/>
        </a:p>
      </dgm:t>
    </dgm:pt>
    <dgm:pt modelId="{AEB261B9-687B-4559-AD9C-609B8080AA97}" type="sibTrans" cxnId="{22AB0A19-4F91-44E1-AB9B-BBF4C59F1CF4}">
      <dgm:prSet/>
      <dgm:spPr/>
      <dgm:t>
        <a:bodyPr/>
        <a:lstStyle/>
        <a:p>
          <a:endParaRPr lang="ru-RU"/>
        </a:p>
      </dgm:t>
    </dgm:pt>
    <dgm:pt modelId="{B8061045-88AD-4ACA-ACE1-5C4B26107507}">
      <dgm:prSet phldrT="[Текст]"/>
      <dgm:spPr/>
      <dgm:t>
        <a:bodyPr/>
        <a:lstStyle/>
        <a:p>
          <a:r>
            <a:rPr lang="ru-RU" dirty="0" smtClean="0"/>
            <a:t>Профессиональные дисциплины</a:t>
          </a:r>
          <a:endParaRPr lang="ru-RU" dirty="0"/>
        </a:p>
      </dgm:t>
    </dgm:pt>
    <dgm:pt modelId="{58EECDE0-4D7B-40DE-A889-11AF4E56F821}" type="parTrans" cxnId="{5F0DD3DF-FFBB-4866-83E7-9E764229AFD5}">
      <dgm:prSet/>
      <dgm:spPr/>
      <dgm:t>
        <a:bodyPr/>
        <a:lstStyle/>
        <a:p>
          <a:endParaRPr lang="ru-RU"/>
        </a:p>
      </dgm:t>
    </dgm:pt>
    <dgm:pt modelId="{C192D7C6-7C5D-4CB1-81A4-A5A6B1E2AC60}" type="sibTrans" cxnId="{5F0DD3DF-FFBB-4866-83E7-9E764229AFD5}">
      <dgm:prSet/>
      <dgm:spPr/>
      <dgm:t>
        <a:bodyPr/>
        <a:lstStyle/>
        <a:p>
          <a:endParaRPr lang="ru-RU"/>
        </a:p>
      </dgm:t>
    </dgm:pt>
    <dgm:pt modelId="{410DFFBE-E22F-4C15-951C-DBBFB8E4437F}">
      <dgm:prSet phldrT="[Текст]"/>
      <dgm:spPr/>
      <dgm:t>
        <a:bodyPr/>
        <a:lstStyle/>
        <a:p>
          <a:r>
            <a:rPr lang="ru-RU" dirty="0" smtClean="0"/>
            <a:t>Гуманитарные дисциплины</a:t>
          </a:r>
          <a:endParaRPr lang="ru-RU" dirty="0"/>
        </a:p>
      </dgm:t>
    </dgm:pt>
    <dgm:pt modelId="{F2289192-62B3-45DB-91D7-070FCE51231A}" type="sibTrans" cxnId="{60CB6BCE-6E1F-4D4A-8DB1-4CDAF453E1D8}">
      <dgm:prSet/>
      <dgm:spPr/>
      <dgm:t>
        <a:bodyPr/>
        <a:lstStyle/>
        <a:p>
          <a:endParaRPr lang="ru-RU"/>
        </a:p>
      </dgm:t>
    </dgm:pt>
    <dgm:pt modelId="{0261D4B4-1A9E-4893-9876-425BDF9212A2}" type="parTrans" cxnId="{60CB6BCE-6E1F-4D4A-8DB1-4CDAF453E1D8}">
      <dgm:prSet/>
      <dgm:spPr/>
      <dgm:t>
        <a:bodyPr/>
        <a:lstStyle/>
        <a:p>
          <a:endParaRPr lang="ru-RU"/>
        </a:p>
      </dgm:t>
    </dgm:pt>
    <dgm:pt modelId="{C10EE7BB-7AEC-41B6-8CFF-A846696DCBDF}" type="pres">
      <dgm:prSet presAssocID="{60C04B6A-CD20-4621-BC5B-E384297DD97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299FD8-79AD-4049-8477-84ECF4E35BCB}" type="pres">
      <dgm:prSet presAssocID="{342BB302-0553-4E7E-BDDE-D0756E87A7F2}" presName="composite" presStyleCnt="0"/>
      <dgm:spPr/>
    </dgm:pt>
    <dgm:pt modelId="{1996EC4F-053E-4406-8EFC-686462DA8A85}" type="pres">
      <dgm:prSet presAssocID="{342BB302-0553-4E7E-BDDE-D0756E87A7F2}" presName="parentText" presStyleLbl="alignNode1" presStyleIdx="0" presStyleCnt="3" custLinFactNeighborX="6211" custLinFactNeighborY="-11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2C5A9-B222-4DA9-80F9-A0FE16AE3B40}" type="pres">
      <dgm:prSet presAssocID="{342BB302-0553-4E7E-BDDE-D0756E87A7F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F4C751-A8EC-4ACC-A5DC-AD954B8B3FE3}" type="pres">
      <dgm:prSet presAssocID="{22C732BD-676F-4257-A18E-122F3A638EF8}" presName="sp" presStyleCnt="0"/>
      <dgm:spPr/>
    </dgm:pt>
    <dgm:pt modelId="{E097D1DA-0C00-4EA1-B0D3-A7736A6185BA}" type="pres">
      <dgm:prSet presAssocID="{F07E76C4-2F82-4691-92C1-8E96D1D4B5F5}" presName="composite" presStyleCnt="0"/>
      <dgm:spPr/>
    </dgm:pt>
    <dgm:pt modelId="{BA2A7AF7-00A6-4956-B140-BE95ACAFA00B}" type="pres">
      <dgm:prSet presAssocID="{F07E76C4-2F82-4691-92C1-8E96D1D4B5F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D294EF-54DD-4CCC-BD27-B1890F6917C7}" type="pres">
      <dgm:prSet presAssocID="{F07E76C4-2F82-4691-92C1-8E96D1D4B5F5}" presName="descendantText" presStyleLbl="alignAcc1" presStyleIdx="1" presStyleCnt="3" custLinFactNeighborX="-137" custLinFactNeighborY="33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27DAF9-A1CC-494D-870F-ECB50FAC79AF}" type="pres">
      <dgm:prSet presAssocID="{81C36166-7639-4078-AC87-06D1E9AA7D7D}" presName="sp" presStyleCnt="0"/>
      <dgm:spPr/>
    </dgm:pt>
    <dgm:pt modelId="{5F061D69-4130-43EC-9A02-7C8E7B0F65A2}" type="pres">
      <dgm:prSet presAssocID="{13969407-4D32-4B33-8588-FC77388BBE5C}" presName="composite" presStyleCnt="0"/>
      <dgm:spPr/>
    </dgm:pt>
    <dgm:pt modelId="{7AF082BA-F1BB-4529-B5DB-65234A7D4CBE}" type="pres">
      <dgm:prSet presAssocID="{13969407-4D32-4B33-8588-FC77388BBE5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2DD9A-32F6-4AFC-B8EF-398AB9682E9E}" type="pres">
      <dgm:prSet presAssocID="{13969407-4D32-4B33-8588-FC77388BBE5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CB6BCE-6E1F-4D4A-8DB1-4CDAF453E1D8}" srcId="{342BB302-0553-4E7E-BDDE-D0756E87A7F2}" destId="{410DFFBE-E22F-4C15-951C-DBBFB8E4437F}" srcOrd="0" destOrd="0" parTransId="{0261D4B4-1A9E-4893-9876-425BDF9212A2}" sibTransId="{F2289192-62B3-45DB-91D7-070FCE51231A}"/>
    <dgm:cxn modelId="{27CD7B5E-074B-4D9E-B97D-0D9BF62E27ED}" type="presOf" srcId="{49582AD9-2A26-4CDA-913A-44824978A6B8}" destId="{86D294EF-54DD-4CCC-BD27-B1890F6917C7}" srcOrd="0" destOrd="0" presId="urn:microsoft.com/office/officeart/2005/8/layout/chevron2"/>
    <dgm:cxn modelId="{88830A16-6173-4530-BDFE-AC5C03565FD1}" srcId="{60C04B6A-CD20-4621-BC5B-E384297DD976}" destId="{342BB302-0553-4E7E-BDDE-D0756E87A7F2}" srcOrd="0" destOrd="0" parTransId="{B2D206C9-22EA-462A-A37C-336CCBB70B8B}" sibTransId="{22C732BD-676F-4257-A18E-122F3A638EF8}"/>
    <dgm:cxn modelId="{DC5F197E-C647-4CA0-9F0A-CDFFC5D6A66E}" srcId="{60C04B6A-CD20-4621-BC5B-E384297DD976}" destId="{F07E76C4-2F82-4691-92C1-8E96D1D4B5F5}" srcOrd="1" destOrd="0" parTransId="{B4134F95-55CD-46C3-B12B-E372CFC3167F}" sibTransId="{81C36166-7639-4078-AC87-06D1E9AA7D7D}"/>
    <dgm:cxn modelId="{22AB0A19-4F91-44E1-AB9B-BBF4C59F1CF4}" srcId="{60C04B6A-CD20-4621-BC5B-E384297DD976}" destId="{13969407-4D32-4B33-8588-FC77388BBE5C}" srcOrd="2" destOrd="0" parTransId="{9CDB6B53-09B2-4284-B32D-7BC640657506}" sibTransId="{AEB261B9-687B-4559-AD9C-609B8080AA97}"/>
    <dgm:cxn modelId="{D134D87B-67F6-4B39-82A0-729235698092}" type="presOf" srcId="{410DFFBE-E22F-4C15-951C-DBBFB8E4437F}" destId="{9A92C5A9-B222-4DA9-80F9-A0FE16AE3B40}" srcOrd="0" destOrd="0" presId="urn:microsoft.com/office/officeart/2005/8/layout/chevron2"/>
    <dgm:cxn modelId="{995354D9-F68C-455E-9B34-43BF19A962B1}" type="presOf" srcId="{13969407-4D32-4B33-8588-FC77388BBE5C}" destId="{7AF082BA-F1BB-4529-B5DB-65234A7D4CBE}" srcOrd="0" destOrd="0" presId="urn:microsoft.com/office/officeart/2005/8/layout/chevron2"/>
    <dgm:cxn modelId="{000BA095-1D3F-462D-A2AD-184BD407A2F7}" type="presOf" srcId="{60C04B6A-CD20-4621-BC5B-E384297DD976}" destId="{C10EE7BB-7AEC-41B6-8CFF-A846696DCBDF}" srcOrd="0" destOrd="0" presId="urn:microsoft.com/office/officeart/2005/8/layout/chevron2"/>
    <dgm:cxn modelId="{7F33A981-4A45-4371-AF20-7CDE137A0415}" srcId="{F07E76C4-2F82-4691-92C1-8E96D1D4B5F5}" destId="{49582AD9-2A26-4CDA-913A-44824978A6B8}" srcOrd="0" destOrd="0" parTransId="{4D2DC163-2D55-4C59-BB85-F908BF23F06B}" sibTransId="{8196AFED-A5B8-4287-8128-26667C208468}"/>
    <dgm:cxn modelId="{3D9432C7-27B2-471D-86D2-C5B9EA6AC034}" type="presOf" srcId="{B8061045-88AD-4ACA-ACE1-5C4B26107507}" destId="{4BC2DD9A-32F6-4AFC-B8EF-398AB9682E9E}" srcOrd="0" destOrd="0" presId="urn:microsoft.com/office/officeart/2005/8/layout/chevron2"/>
    <dgm:cxn modelId="{7A73DF39-2E7F-4264-B869-88C9CBDA507D}" type="presOf" srcId="{F07E76C4-2F82-4691-92C1-8E96D1D4B5F5}" destId="{BA2A7AF7-00A6-4956-B140-BE95ACAFA00B}" srcOrd="0" destOrd="0" presId="urn:microsoft.com/office/officeart/2005/8/layout/chevron2"/>
    <dgm:cxn modelId="{8C224D1A-6772-44F6-9400-A0C5FFDFB6B5}" type="presOf" srcId="{342BB302-0553-4E7E-BDDE-D0756E87A7F2}" destId="{1996EC4F-053E-4406-8EFC-686462DA8A85}" srcOrd="0" destOrd="0" presId="urn:microsoft.com/office/officeart/2005/8/layout/chevron2"/>
    <dgm:cxn modelId="{5F0DD3DF-FFBB-4866-83E7-9E764229AFD5}" srcId="{13969407-4D32-4B33-8588-FC77388BBE5C}" destId="{B8061045-88AD-4ACA-ACE1-5C4B26107507}" srcOrd="0" destOrd="0" parTransId="{58EECDE0-4D7B-40DE-A889-11AF4E56F821}" sibTransId="{C192D7C6-7C5D-4CB1-81A4-A5A6B1E2AC60}"/>
    <dgm:cxn modelId="{DDA8411E-46F8-4207-B29E-05D3BD344CC5}" type="presParOf" srcId="{C10EE7BB-7AEC-41B6-8CFF-A846696DCBDF}" destId="{7E299FD8-79AD-4049-8477-84ECF4E35BCB}" srcOrd="0" destOrd="0" presId="urn:microsoft.com/office/officeart/2005/8/layout/chevron2"/>
    <dgm:cxn modelId="{9D29CB6B-C31D-453E-BFC7-5DAA9C76BEE2}" type="presParOf" srcId="{7E299FD8-79AD-4049-8477-84ECF4E35BCB}" destId="{1996EC4F-053E-4406-8EFC-686462DA8A85}" srcOrd="0" destOrd="0" presId="urn:microsoft.com/office/officeart/2005/8/layout/chevron2"/>
    <dgm:cxn modelId="{AEA42D48-100A-4D30-94C2-85ACFE6542A4}" type="presParOf" srcId="{7E299FD8-79AD-4049-8477-84ECF4E35BCB}" destId="{9A92C5A9-B222-4DA9-80F9-A0FE16AE3B40}" srcOrd="1" destOrd="0" presId="urn:microsoft.com/office/officeart/2005/8/layout/chevron2"/>
    <dgm:cxn modelId="{A6AFDABB-15F5-4725-833E-CE92B7DAE238}" type="presParOf" srcId="{C10EE7BB-7AEC-41B6-8CFF-A846696DCBDF}" destId="{54F4C751-A8EC-4ACC-A5DC-AD954B8B3FE3}" srcOrd="1" destOrd="0" presId="urn:microsoft.com/office/officeart/2005/8/layout/chevron2"/>
    <dgm:cxn modelId="{24318753-3BD7-4EE6-88A6-5AB0034BFFEC}" type="presParOf" srcId="{C10EE7BB-7AEC-41B6-8CFF-A846696DCBDF}" destId="{E097D1DA-0C00-4EA1-B0D3-A7736A6185BA}" srcOrd="2" destOrd="0" presId="urn:microsoft.com/office/officeart/2005/8/layout/chevron2"/>
    <dgm:cxn modelId="{36746AB6-2134-4B45-A8FB-E44FC488CD91}" type="presParOf" srcId="{E097D1DA-0C00-4EA1-B0D3-A7736A6185BA}" destId="{BA2A7AF7-00A6-4956-B140-BE95ACAFA00B}" srcOrd="0" destOrd="0" presId="urn:microsoft.com/office/officeart/2005/8/layout/chevron2"/>
    <dgm:cxn modelId="{7572E775-D7BF-437B-A2BA-C58D8CBD5D76}" type="presParOf" srcId="{E097D1DA-0C00-4EA1-B0D3-A7736A6185BA}" destId="{86D294EF-54DD-4CCC-BD27-B1890F6917C7}" srcOrd="1" destOrd="0" presId="urn:microsoft.com/office/officeart/2005/8/layout/chevron2"/>
    <dgm:cxn modelId="{006A57A1-2E4F-4464-9DDD-3B08BD746E91}" type="presParOf" srcId="{C10EE7BB-7AEC-41B6-8CFF-A846696DCBDF}" destId="{9027DAF9-A1CC-494D-870F-ECB50FAC79AF}" srcOrd="3" destOrd="0" presId="urn:microsoft.com/office/officeart/2005/8/layout/chevron2"/>
    <dgm:cxn modelId="{B56B563F-1AFE-414D-A794-00DD694F01A6}" type="presParOf" srcId="{C10EE7BB-7AEC-41B6-8CFF-A846696DCBDF}" destId="{5F061D69-4130-43EC-9A02-7C8E7B0F65A2}" srcOrd="4" destOrd="0" presId="urn:microsoft.com/office/officeart/2005/8/layout/chevron2"/>
    <dgm:cxn modelId="{7D2D7011-3AE2-4BCC-A071-2446C4D48410}" type="presParOf" srcId="{5F061D69-4130-43EC-9A02-7C8E7B0F65A2}" destId="{7AF082BA-F1BB-4529-B5DB-65234A7D4CBE}" srcOrd="0" destOrd="0" presId="urn:microsoft.com/office/officeart/2005/8/layout/chevron2"/>
    <dgm:cxn modelId="{7BE81391-44D4-436E-8273-5541E212F116}" type="presParOf" srcId="{5F061D69-4130-43EC-9A02-7C8E7B0F65A2}" destId="{4BC2DD9A-32F6-4AFC-B8EF-398AB9682E9E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1ACF828-81E4-47B9-9892-D096D166ED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9165484-3A4F-45BF-8296-BCED6DC24F0A}">
      <dgm:prSet phldrT="[Текст]"/>
      <dgm:spPr/>
      <dgm:t>
        <a:bodyPr/>
        <a:lstStyle/>
        <a:p>
          <a:r>
            <a:rPr lang="ru-RU" dirty="0" smtClean="0"/>
            <a:t>Обучающие</a:t>
          </a:r>
          <a:endParaRPr lang="ru-RU" dirty="0"/>
        </a:p>
      </dgm:t>
    </dgm:pt>
    <dgm:pt modelId="{BEAEEBEB-6BD0-4A80-B123-94DAFFD9360D}" type="parTrans" cxnId="{D4E0ACCA-2E2B-475C-B012-35C9D2B6CAE6}">
      <dgm:prSet/>
      <dgm:spPr/>
      <dgm:t>
        <a:bodyPr/>
        <a:lstStyle/>
        <a:p>
          <a:endParaRPr lang="ru-RU"/>
        </a:p>
      </dgm:t>
    </dgm:pt>
    <dgm:pt modelId="{78DC0BF2-C27F-44CC-BF05-DBD3109CB187}" type="sibTrans" cxnId="{D4E0ACCA-2E2B-475C-B012-35C9D2B6CAE6}">
      <dgm:prSet/>
      <dgm:spPr/>
      <dgm:t>
        <a:bodyPr/>
        <a:lstStyle/>
        <a:p>
          <a:endParaRPr lang="ru-RU"/>
        </a:p>
      </dgm:t>
    </dgm:pt>
    <dgm:pt modelId="{09CE157A-CF74-4151-A3E7-930F33C8B9DA}">
      <dgm:prSet phldrT="[Текст]"/>
      <dgm:spPr/>
      <dgm:t>
        <a:bodyPr/>
        <a:lstStyle/>
        <a:p>
          <a:r>
            <a:rPr lang="ru-RU" dirty="0" smtClean="0"/>
            <a:t>Закрепление знаний</a:t>
          </a:r>
          <a:endParaRPr lang="ru-RU" dirty="0"/>
        </a:p>
      </dgm:t>
    </dgm:pt>
    <dgm:pt modelId="{39DBD8CD-5F84-460D-B44A-A0413B8ABCB0}" type="parTrans" cxnId="{A25A958E-4308-4ABE-8960-67A7908D54EE}">
      <dgm:prSet/>
      <dgm:spPr/>
      <dgm:t>
        <a:bodyPr/>
        <a:lstStyle/>
        <a:p>
          <a:endParaRPr lang="ru-RU"/>
        </a:p>
      </dgm:t>
    </dgm:pt>
    <dgm:pt modelId="{2825180B-BB89-48A7-A92B-8443F2DB4671}" type="sibTrans" cxnId="{A25A958E-4308-4ABE-8960-67A7908D54EE}">
      <dgm:prSet/>
      <dgm:spPr/>
      <dgm:t>
        <a:bodyPr/>
        <a:lstStyle/>
        <a:p>
          <a:endParaRPr lang="ru-RU"/>
        </a:p>
      </dgm:t>
    </dgm:pt>
    <dgm:pt modelId="{FACE54A0-915F-4275-B774-A86D6FD451D8}">
      <dgm:prSet phldrT="[Текст]"/>
      <dgm:spPr/>
      <dgm:t>
        <a:bodyPr/>
        <a:lstStyle/>
        <a:p>
          <a:r>
            <a:rPr lang="ru-RU" dirty="0" smtClean="0"/>
            <a:t>Развивающие</a:t>
          </a:r>
          <a:endParaRPr lang="ru-RU" dirty="0"/>
        </a:p>
      </dgm:t>
    </dgm:pt>
    <dgm:pt modelId="{B392F1CB-C3CD-4E47-9C6A-F70EAD3A3651}" type="parTrans" cxnId="{0B1D0F0D-F4C6-4B49-8580-C979E2BA099D}">
      <dgm:prSet/>
      <dgm:spPr/>
      <dgm:t>
        <a:bodyPr/>
        <a:lstStyle/>
        <a:p>
          <a:endParaRPr lang="ru-RU"/>
        </a:p>
      </dgm:t>
    </dgm:pt>
    <dgm:pt modelId="{33B541BC-D8A0-4937-902E-29ADF343F406}" type="sibTrans" cxnId="{0B1D0F0D-F4C6-4B49-8580-C979E2BA099D}">
      <dgm:prSet/>
      <dgm:spPr/>
      <dgm:t>
        <a:bodyPr/>
        <a:lstStyle/>
        <a:p>
          <a:endParaRPr lang="ru-RU"/>
        </a:p>
      </dgm:t>
    </dgm:pt>
    <dgm:pt modelId="{009E559E-4901-438A-A772-91AC845B5EF2}">
      <dgm:prSet phldrT="[Текст]"/>
      <dgm:spPr/>
      <dgm:t>
        <a:bodyPr/>
        <a:lstStyle/>
        <a:p>
          <a:r>
            <a:rPr lang="ru-RU" dirty="0" smtClean="0"/>
            <a:t>Развитие творческих способностей</a:t>
          </a:r>
          <a:endParaRPr lang="ru-RU" dirty="0"/>
        </a:p>
      </dgm:t>
    </dgm:pt>
    <dgm:pt modelId="{E0EEB04C-4F9B-4C9C-B4E1-9CD2344F8D27}" type="parTrans" cxnId="{DA64FD6F-87EC-42F5-AB16-01E517CED040}">
      <dgm:prSet/>
      <dgm:spPr/>
      <dgm:t>
        <a:bodyPr/>
        <a:lstStyle/>
        <a:p>
          <a:endParaRPr lang="ru-RU"/>
        </a:p>
      </dgm:t>
    </dgm:pt>
    <dgm:pt modelId="{7F3E200D-4E72-493C-85E0-925EFB45C687}" type="sibTrans" cxnId="{DA64FD6F-87EC-42F5-AB16-01E517CED040}">
      <dgm:prSet/>
      <dgm:spPr/>
      <dgm:t>
        <a:bodyPr/>
        <a:lstStyle/>
        <a:p>
          <a:endParaRPr lang="ru-RU"/>
        </a:p>
      </dgm:t>
    </dgm:pt>
    <dgm:pt modelId="{80D66B2F-54DF-4BAC-9B32-2D0D22F289D4}">
      <dgm:prSet phldrT="[Текст]"/>
      <dgm:spPr/>
      <dgm:t>
        <a:bodyPr/>
        <a:lstStyle/>
        <a:p>
          <a:r>
            <a:rPr lang="ru-RU" dirty="0" smtClean="0"/>
            <a:t>Актуализация полученных ранее знаний</a:t>
          </a:r>
          <a:endParaRPr lang="ru-RU" dirty="0"/>
        </a:p>
      </dgm:t>
    </dgm:pt>
    <dgm:pt modelId="{A18934DB-00EA-4266-AC5F-5BC8BFB687F4}" type="parTrans" cxnId="{5177074B-8CA9-4C3D-A211-B4F5BB5C6C36}">
      <dgm:prSet/>
      <dgm:spPr/>
    </dgm:pt>
    <dgm:pt modelId="{424BA524-9291-42C7-A199-8D1FD04CF6B6}" type="sibTrans" cxnId="{5177074B-8CA9-4C3D-A211-B4F5BB5C6C36}">
      <dgm:prSet/>
      <dgm:spPr/>
    </dgm:pt>
    <dgm:pt modelId="{22A90CC5-76B2-48BA-A82D-E12FF42D78FC}">
      <dgm:prSet phldrT="[Текст]"/>
      <dgm:spPr/>
      <dgm:t>
        <a:bodyPr/>
        <a:lstStyle/>
        <a:p>
          <a:r>
            <a:rPr lang="ru-RU" dirty="0" smtClean="0"/>
            <a:t>Овладение новыми знаниями и навыками</a:t>
          </a:r>
          <a:endParaRPr lang="ru-RU" dirty="0"/>
        </a:p>
      </dgm:t>
    </dgm:pt>
    <dgm:pt modelId="{9CF232EB-E912-4840-8438-1AED27B9E951}" type="parTrans" cxnId="{4EFB08DC-9C59-4A17-9C7E-CA6A7ADD056D}">
      <dgm:prSet/>
      <dgm:spPr/>
    </dgm:pt>
    <dgm:pt modelId="{3C1EAA0E-2AC7-4538-8F1E-93637892A56A}" type="sibTrans" cxnId="{4EFB08DC-9C59-4A17-9C7E-CA6A7ADD056D}">
      <dgm:prSet/>
      <dgm:spPr/>
    </dgm:pt>
    <dgm:pt modelId="{0052C428-BDA7-4C1C-ACE4-AA031DCC2B33}">
      <dgm:prSet phldrT="[Текст]"/>
      <dgm:spPr/>
      <dgm:t>
        <a:bodyPr/>
        <a:lstStyle/>
        <a:p>
          <a:r>
            <a:rPr lang="ru-RU" dirty="0" smtClean="0"/>
            <a:t>Развивают логику и критическое мышление</a:t>
          </a:r>
          <a:endParaRPr lang="ru-RU" dirty="0"/>
        </a:p>
      </dgm:t>
    </dgm:pt>
    <dgm:pt modelId="{1555B532-2AD1-4E43-A732-77A2E0642187}" type="parTrans" cxnId="{5ED0D685-050C-4625-9869-D9A31FBB5FF5}">
      <dgm:prSet/>
      <dgm:spPr/>
    </dgm:pt>
    <dgm:pt modelId="{D37A645D-7515-400F-988F-A1E97BCBF2D7}" type="sibTrans" cxnId="{5ED0D685-050C-4625-9869-D9A31FBB5FF5}">
      <dgm:prSet/>
      <dgm:spPr/>
    </dgm:pt>
    <dgm:pt modelId="{24CDDEA6-F6B8-4708-A669-3FA06AD0687B}">
      <dgm:prSet phldrT="[Текст]"/>
      <dgm:spPr/>
      <dgm:t>
        <a:bodyPr/>
        <a:lstStyle/>
        <a:p>
          <a:r>
            <a:rPr lang="ru-RU" dirty="0" smtClean="0"/>
            <a:t>Позволяют сформировать системное видение проблемы</a:t>
          </a:r>
          <a:endParaRPr lang="ru-RU" dirty="0"/>
        </a:p>
      </dgm:t>
    </dgm:pt>
    <dgm:pt modelId="{5686D63E-F851-4B9D-A0DC-A8DBFC7B1F79}" type="parTrans" cxnId="{5154A4F7-2247-46FF-A084-0C02E8133D1A}">
      <dgm:prSet/>
      <dgm:spPr/>
    </dgm:pt>
    <dgm:pt modelId="{59BE2FA3-4308-4B99-A1A0-D20F2426DB2C}" type="sibTrans" cxnId="{5154A4F7-2247-46FF-A084-0C02E8133D1A}">
      <dgm:prSet/>
      <dgm:spPr/>
    </dgm:pt>
    <dgm:pt modelId="{BE236DFD-6BE6-47E1-B2A9-E784A1B1008B}">
      <dgm:prSet phldrT="[Текст]"/>
      <dgm:spPr/>
      <dgm:t>
        <a:bodyPr/>
        <a:lstStyle/>
        <a:p>
          <a:r>
            <a:rPr lang="ru-RU" dirty="0" smtClean="0"/>
            <a:t>Воспитательные</a:t>
          </a:r>
          <a:endParaRPr lang="ru-RU" dirty="0"/>
        </a:p>
      </dgm:t>
    </dgm:pt>
    <dgm:pt modelId="{CCF3E529-2079-40F3-B7EF-47F99B536CA0}" type="parTrans" cxnId="{5025F938-8489-4850-BB21-95C1E8E866CD}">
      <dgm:prSet/>
      <dgm:spPr/>
    </dgm:pt>
    <dgm:pt modelId="{0696D2A1-7208-4A76-AFAD-AE2E8E0C84D8}" type="sibTrans" cxnId="{5025F938-8489-4850-BB21-95C1E8E866CD}">
      <dgm:prSet/>
      <dgm:spPr/>
    </dgm:pt>
    <dgm:pt modelId="{29A77298-E7E6-4EA1-A4B6-F9C21BE5996C}">
      <dgm:prSet phldrT="[Текст]"/>
      <dgm:spPr/>
      <dgm:t>
        <a:bodyPr/>
        <a:lstStyle/>
        <a:p>
          <a:r>
            <a:rPr lang="ru-RU" dirty="0" smtClean="0"/>
            <a:t>Способствуют формированию культуры спора, терпимости</a:t>
          </a:r>
          <a:endParaRPr lang="ru-RU" dirty="0"/>
        </a:p>
      </dgm:t>
    </dgm:pt>
    <dgm:pt modelId="{3646B84F-0D7A-43E4-B8EF-FFDD14084C4D}" type="parTrans" cxnId="{CEB9F970-B795-4A5E-AC1D-4C20F90D3A4C}">
      <dgm:prSet/>
      <dgm:spPr/>
    </dgm:pt>
    <dgm:pt modelId="{05392473-A588-4AF4-BBDF-6F58683C01E3}" type="sibTrans" cxnId="{CEB9F970-B795-4A5E-AC1D-4C20F90D3A4C}">
      <dgm:prSet/>
      <dgm:spPr/>
    </dgm:pt>
    <dgm:pt modelId="{7964062D-711C-4984-8EEB-109A9FC5868F}">
      <dgm:prSet phldrT="[Текст]"/>
      <dgm:spPr/>
      <dgm:t>
        <a:bodyPr/>
        <a:lstStyle/>
        <a:p>
          <a:r>
            <a:rPr lang="ru-RU" dirty="0" smtClean="0"/>
            <a:t>Признанию множественности подходов к решению проблемы</a:t>
          </a:r>
          <a:endParaRPr lang="ru-RU" dirty="0"/>
        </a:p>
      </dgm:t>
    </dgm:pt>
    <dgm:pt modelId="{93B4310A-985D-442D-A2F2-48E19C42CCFF}" type="parTrans" cxnId="{B1525284-3D0C-45FF-B8EA-674236835BDA}">
      <dgm:prSet/>
      <dgm:spPr/>
    </dgm:pt>
    <dgm:pt modelId="{21E13CFC-34B5-4CA3-AE62-5A7B643AD968}" type="sibTrans" cxnId="{B1525284-3D0C-45FF-B8EA-674236835BDA}">
      <dgm:prSet/>
      <dgm:spPr/>
    </dgm:pt>
    <dgm:pt modelId="{4A3EE651-4E4F-4D0C-A9D3-C8DA1925BA9E}">
      <dgm:prSet phldrT="[Текст]"/>
      <dgm:spPr/>
      <dgm:t>
        <a:bodyPr/>
        <a:lstStyle/>
        <a:p>
          <a:r>
            <a:rPr lang="ru-RU" dirty="0" smtClean="0"/>
            <a:t>Коммуникативные</a:t>
          </a:r>
          <a:endParaRPr lang="ru-RU" dirty="0"/>
        </a:p>
      </dgm:t>
    </dgm:pt>
    <dgm:pt modelId="{50F86013-6157-4F0C-A431-5281A2558641}" type="parTrans" cxnId="{230337DD-7517-425D-8613-B0E766E6FF68}">
      <dgm:prSet/>
      <dgm:spPr/>
    </dgm:pt>
    <dgm:pt modelId="{C747E12D-89C7-4435-AC6F-4BE83E264029}" type="sibTrans" cxnId="{230337DD-7517-425D-8613-B0E766E6FF68}">
      <dgm:prSet/>
      <dgm:spPr/>
    </dgm:pt>
    <dgm:pt modelId="{C1CE25DC-2CE1-4A49-A3DA-78E20B731AF7}">
      <dgm:prSet phldrT="[Текст]"/>
      <dgm:spPr/>
      <dgm:t>
        <a:bodyPr/>
        <a:lstStyle/>
        <a:p>
          <a:r>
            <a:rPr lang="ru-RU" dirty="0" smtClean="0"/>
            <a:t>Обучение происходит в процессе совместной деятельности</a:t>
          </a:r>
          <a:endParaRPr lang="ru-RU" dirty="0"/>
        </a:p>
      </dgm:t>
    </dgm:pt>
    <dgm:pt modelId="{7F40A7F7-BC1D-4DF9-A05E-ABA49AA7AB42}" type="parTrans" cxnId="{77AB298A-001A-4960-9F06-A6D62E6B2A39}">
      <dgm:prSet/>
      <dgm:spPr/>
    </dgm:pt>
    <dgm:pt modelId="{991E9814-5FB2-47D7-91DE-99F58B6FDAA1}" type="sibTrans" cxnId="{77AB298A-001A-4960-9F06-A6D62E6B2A39}">
      <dgm:prSet/>
      <dgm:spPr/>
    </dgm:pt>
    <dgm:pt modelId="{31A5CCDF-C974-49D5-9352-8AD1B08F2B62}" type="pres">
      <dgm:prSet presAssocID="{C1ACF828-81E4-47B9-9892-D096D166ED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8AF662-69E4-4ADE-ADF4-1B8CCB7E4216}" type="pres">
      <dgm:prSet presAssocID="{19165484-3A4F-45BF-8296-BCED6DC24F0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54C7D-CCF1-4DBC-99AF-4F1B318B50A9}" type="pres">
      <dgm:prSet presAssocID="{19165484-3A4F-45BF-8296-BCED6DC24F0A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22BA2-2DA4-40B6-864C-14702185DBFC}" type="pres">
      <dgm:prSet presAssocID="{FACE54A0-915F-4275-B774-A86D6FD451D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D8030-061F-4507-8E38-0903F1BE85EF}" type="pres">
      <dgm:prSet presAssocID="{FACE54A0-915F-4275-B774-A86D6FD451D8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33B84-A8A2-44C2-8699-240236B0149E}" type="pres">
      <dgm:prSet presAssocID="{BE236DFD-6BE6-47E1-B2A9-E784A1B1008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F447C-8033-46CE-BE67-37B087E55C30}" type="pres">
      <dgm:prSet presAssocID="{BE236DFD-6BE6-47E1-B2A9-E784A1B1008B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9B079-A60E-46CC-A830-DD8C4CC47ACD}" type="pres">
      <dgm:prSet presAssocID="{4A3EE651-4E4F-4D0C-A9D3-C8DA1925BA9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D972B-A8EA-4E2A-9678-27BD6381B511}" type="pres">
      <dgm:prSet presAssocID="{4A3EE651-4E4F-4D0C-A9D3-C8DA1925BA9E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5F009B-27EA-44B8-BE3C-8567E771FC62}" type="presOf" srcId="{FACE54A0-915F-4275-B774-A86D6FD451D8}" destId="{45922BA2-2DA4-40B6-864C-14702185DBFC}" srcOrd="0" destOrd="0" presId="urn:microsoft.com/office/officeart/2005/8/layout/vList2"/>
    <dgm:cxn modelId="{0B1D0F0D-F4C6-4B49-8580-C979E2BA099D}" srcId="{C1ACF828-81E4-47B9-9892-D096D166EDA0}" destId="{FACE54A0-915F-4275-B774-A86D6FD451D8}" srcOrd="1" destOrd="0" parTransId="{B392F1CB-C3CD-4E47-9C6A-F70EAD3A3651}" sibTransId="{33B541BC-D8A0-4937-902E-29ADF343F406}"/>
    <dgm:cxn modelId="{74B10D4E-263C-42E2-AFB4-4C23902C1C09}" type="presOf" srcId="{7964062D-711C-4984-8EEB-109A9FC5868F}" destId="{2B5F447C-8033-46CE-BE67-37B087E55C30}" srcOrd="0" destOrd="1" presId="urn:microsoft.com/office/officeart/2005/8/layout/vList2"/>
    <dgm:cxn modelId="{CEB9F970-B795-4A5E-AC1D-4C20F90D3A4C}" srcId="{BE236DFD-6BE6-47E1-B2A9-E784A1B1008B}" destId="{29A77298-E7E6-4EA1-A4B6-F9C21BE5996C}" srcOrd="0" destOrd="0" parTransId="{3646B84F-0D7A-43E4-B8EF-FFDD14084C4D}" sibTransId="{05392473-A588-4AF4-BBDF-6F58683C01E3}"/>
    <dgm:cxn modelId="{581D2248-6804-440B-A815-998F1754F781}" type="presOf" srcId="{29A77298-E7E6-4EA1-A4B6-F9C21BE5996C}" destId="{2B5F447C-8033-46CE-BE67-37B087E55C30}" srcOrd="0" destOrd="0" presId="urn:microsoft.com/office/officeart/2005/8/layout/vList2"/>
    <dgm:cxn modelId="{C8F0DA92-4272-4FF6-A06A-9C61C7B7B2A8}" type="presOf" srcId="{4A3EE651-4E4F-4D0C-A9D3-C8DA1925BA9E}" destId="{D2E9B079-A60E-46CC-A830-DD8C4CC47ACD}" srcOrd="0" destOrd="0" presId="urn:microsoft.com/office/officeart/2005/8/layout/vList2"/>
    <dgm:cxn modelId="{0AD33665-8DF6-4247-AE65-784A5731E985}" type="presOf" srcId="{009E559E-4901-438A-A772-91AC845B5EF2}" destId="{D92D8030-061F-4507-8E38-0903F1BE85EF}" srcOrd="0" destOrd="0" presId="urn:microsoft.com/office/officeart/2005/8/layout/vList2"/>
    <dgm:cxn modelId="{B1525284-3D0C-45FF-B8EA-674236835BDA}" srcId="{BE236DFD-6BE6-47E1-B2A9-E784A1B1008B}" destId="{7964062D-711C-4984-8EEB-109A9FC5868F}" srcOrd="1" destOrd="0" parTransId="{93B4310A-985D-442D-A2F2-48E19C42CCFF}" sibTransId="{21E13CFC-34B5-4CA3-AE62-5A7B643AD968}"/>
    <dgm:cxn modelId="{115ABF95-63A9-4CEA-A09E-5CCCECEB7E93}" type="presOf" srcId="{0052C428-BDA7-4C1C-ACE4-AA031DCC2B33}" destId="{D92D8030-061F-4507-8E38-0903F1BE85EF}" srcOrd="0" destOrd="1" presId="urn:microsoft.com/office/officeart/2005/8/layout/vList2"/>
    <dgm:cxn modelId="{5177074B-8CA9-4C3D-A211-B4F5BB5C6C36}" srcId="{19165484-3A4F-45BF-8296-BCED6DC24F0A}" destId="{80D66B2F-54DF-4BAC-9B32-2D0D22F289D4}" srcOrd="1" destOrd="0" parTransId="{A18934DB-00EA-4266-AC5F-5BC8BFB687F4}" sibTransId="{424BA524-9291-42C7-A199-8D1FD04CF6B6}"/>
    <dgm:cxn modelId="{DA64FD6F-87EC-42F5-AB16-01E517CED040}" srcId="{FACE54A0-915F-4275-B774-A86D6FD451D8}" destId="{009E559E-4901-438A-A772-91AC845B5EF2}" srcOrd="0" destOrd="0" parTransId="{E0EEB04C-4F9B-4C9C-B4E1-9CD2344F8D27}" sibTransId="{7F3E200D-4E72-493C-85E0-925EFB45C687}"/>
    <dgm:cxn modelId="{5ED0D685-050C-4625-9869-D9A31FBB5FF5}" srcId="{FACE54A0-915F-4275-B774-A86D6FD451D8}" destId="{0052C428-BDA7-4C1C-ACE4-AA031DCC2B33}" srcOrd="1" destOrd="0" parTransId="{1555B532-2AD1-4E43-A732-77A2E0642187}" sibTransId="{D37A645D-7515-400F-988F-A1E97BCBF2D7}"/>
    <dgm:cxn modelId="{213022FF-8075-4793-A57E-696B4BCA2A94}" type="presOf" srcId="{80D66B2F-54DF-4BAC-9B32-2D0D22F289D4}" destId="{92454C7D-CCF1-4DBC-99AF-4F1B318B50A9}" srcOrd="0" destOrd="1" presId="urn:microsoft.com/office/officeart/2005/8/layout/vList2"/>
    <dgm:cxn modelId="{28195558-C8B4-4907-B239-E8E9C18ABC0D}" type="presOf" srcId="{C1ACF828-81E4-47B9-9892-D096D166EDA0}" destId="{31A5CCDF-C974-49D5-9352-8AD1B08F2B62}" srcOrd="0" destOrd="0" presId="urn:microsoft.com/office/officeart/2005/8/layout/vList2"/>
    <dgm:cxn modelId="{5154A4F7-2247-46FF-A084-0C02E8133D1A}" srcId="{FACE54A0-915F-4275-B774-A86D6FD451D8}" destId="{24CDDEA6-F6B8-4708-A669-3FA06AD0687B}" srcOrd="2" destOrd="0" parTransId="{5686D63E-F851-4B9D-A0DC-A8DBFC7B1F79}" sibTransId="{59BE2FA3-4308-4B99-A1A0-D20F2426DB2C}"/>
    <dgm:cxn modelId="{183B3A7F-48D4-4F31-9776-4C6F91CA4953}" type="presOf" srcId="{BE236DFD-6BE6-47E1-B2A9-E784A1B1008B}" destId="{B5133B84-A8A2-44C2-8699-240236B0149E}" srcOrd="0" destOrd="0" presId="urn:microsoft.com/office/officeart/2005/8/layout/vList2"/>
    <dgm:cxn modelId="{A25A958E-4308-4ABE-8960-67A7908D54EE}" srcId="{19165484-3A4F-45BF-8296-BCED6DC24F0A}" destId="{09CE157A-CF74-4151-A3E7-930F33C8B9DA}" srcOrd="0" destOrd="0" parTransId="{39DBD8CD-5F84-460D-B44A-A0413B8ABCB0}" sibTransId="{2825180B-BB89-48A7-A92B-8443F2DB4671}"/>
    <dgm:cxn modelId="{5025F938-8489-4850-BB21-95C1E8E866CD}" srcId="{C1ACF828-81E4-47B9-9892-D096D166EDA0}" destId="{BE236DFD-6BE6-47E1-B2A9-E784A1B1008B}" srcOrd="2" destOrd="0" parTransId="{CCF3E529-2079-40F3-B7EF-47F99B536CA0}" sibTransId="{0696D2A1-7208-4A76-AFAD-AE2E8E0C84D8}"/>
    <dgm:cxn modelId="{D7E29B6E-7183-4A7F-A056-D8EA879A63EC}" type="presOf" srcId="{22A90CC5-76B2-48BA-A82D-E12FF42D78FC}" destId="{92454C7D-CCF1-4DBC-99AF-4F1B318B50A9}" srcOrd="0" destOrd="2" presId="urn:microsoft.com/office/officeart/2005/8/layout/vList2"/>
    <dgm:cxn modelId="{2AFF7C7E-2FFC-48CE-89A2-3D59A6313910}" type="presOf" srcId="{09CE157A-CF74-4151-A3E7-930F33C8B9DA}" destId="{92454C7D-CCF1-4DBC-99AF-4F1B318B50A9}" srcOrd="0" destOrd="0" presId="urn:microsoft.com/office/officeart/2005/8/layout/vList2"/>
    <dgm:cxn modelId="{230337DD-7517-425D-8613-B0E766E6FF68}" srcId="{C1ACF828-81E4-47B9-9892-D096D166EDA0}" destId="{4A3EE651-4E4F-4D0C-A9D3-C8DA1925BA9E}" srcOrd="3" destOrd="0" parTransId="{50F86013-6157-4F0C-A431-5281A2558641}" sibTransId="{C747E12D-89C7-4435-AC6F-4BE83E264029}"/>
    <dgm:cxn modelId="{A47F3B47-D414-4E3E-A46B-3EF91ADD24E8}" type="presOf" srcId="{C1CE25DC-2CE1-4A49-A3DA-78E20B731AF7}" destId="{467D972B-A8EA-4E2A-9678-27BD6381B511}" srcOrd="0" destOrd="0" presId="urn:microsoft.com/office/officeart/2005/8/layout/vList2"/>
    <dgm:cxn modelId="{77AB298A-001A-4960-9F06-A6D62E6B2A39}" srcId="{4A3EE651-4E4F-4D0C-A9D3-C8DA1925BA9E}" destId="{C1CE25DC-2CE1-4A49-A3DA-78E20B731AF7}" srcOrd="0" destOrd="0" parTransId="{7F40A7F7-BC1D-4DF9-A05E-ABA49AA7AB42}" sibTransId="{991E9814-5FB2-47D7-91DE-99F58B6FDAA1}"/>
    <dgm:cxn modelId="{9BF91F16-0776-404B-99A9-217BE54B1193}" type="presOf" srcId="{24CDDEA6-F6B8-4708-A669-3FA06AD0687B}" destId="{D92D8030-061F-4507-8E38-0903F1BE85EF}" srcOrd="0" destOrd="2" presId="urn:microsoft.com/office/officeart/2005/8/layout/vList2"/>
    <dgm:cxn modelId="{F2659B5F-8D42-485E-B5AD-55B94F58CF95}" type="presOf" srcId="{19165484-3A4F-45BF-8296-BCED6DC24F0A}" destId="{0B8AF662-69E4-4ADE-ADF4-1B8CCB7E4216}" srcOrd="0" destOrd="0" presId="urn:microsoft.com/office/officeart/2005/8/layout/vList2"/>
    <dgm:cxn modelId="{4EFB08DC-9C59-4A17-9C7E-CA6A7ADD056D}" srcId="{19165484-3A4F-45BF-8296-BCED6DC24F0A}" destId="{22A90CC5-76B2-48BA-A82D-E12FF42D78FC}" srcOrd="2" destOrd="0" parTransId="{9CF232EB-E912-4840-8438-1AED27B9E951}" sibTransId="{3C1EAA0E-2AC7-4538-8F1E-93637892A56A}"/>
    <dgm:cxn modelId="{D4E0ACCA-2E2B-475C-B012-35C9D2B6CAE6}" srcId="{C1ACF828-81E4-47B9-9892-D096D166EDA0}" destId="{19165484-3A4F-45BF-8296-BCED6DC24F0A}" srcOrd="0" destOrd="0" parTransId="{BEAEEBEB-6BD0-4A80-B123-94DAFFD9360D}" sibTransId="{78DC0BF2-C27F-44CC-BF05-DBD3109CB187}"/>
    <dgm:cxn modelId="{F1A2E7A1-3F1D-483B-919F-2F2378B20578}" type="presParOf" srcId="{31A5CCDF-C974-49D5-9352-8AD1B08F2B62}" destId="{0B8AF662-69E4-4ADE-ADF4-1B8CCB7E4216}" srcOrd="0" destOrd="0" presId="urn:microsoft.com/office/officeart/2005/8/layout/vList2"/>
    <dgm:cxn modelId="{E61BFD22-1724-46D9-8C13-79D891DF7BA5}" type="presParOf" srcId="{31A5CCDF-C974-49D5-9352-8AD1B08F2B62}" destId="{92454C7D-CCF1-4DBC-99AF-4F1B318B50A9}" srcOrd="1" destOrd="0" presId="urn:microsoft.com/office/officeart/2005/8/layout/vList2"/>
    <dgm:cxn modelId="{9D1AAE5E-D553-4B9D-9382-9BCFC3BD1328}" type="presParOf" srcId="{31A5CCDF-C974-49D5-9352-8AD1B08F2B62}" destId="{45922BA2-2DA4-40B6-864C-14702185DBFC}" srcOrd="2" destOrd="0" presId="urn:microsoft.com/office/officeart/2005/8/layout/vList2"/>
    <dgm:cxn modelId="{C2B1ED43-B3C6-4FF7-A090-5222C2DB9B94}" type="presParOf" srcId="{31A5CCDF-C974-49D5-9352-8AD1B08F2B62}" destId="{D92D8030-061F-4507-8E38-0903F1BE85EF}" srcOrd="3" destOrd="0" presId="urn:microsoft.com/office/officeart/2005/8/layout/vList2"/>
    <dgm:cxn modelId="{F06EFF97-F543-449C-9062-725603ECDF44}" type="presParOf" srcId="{31A5CCDF-C974-49D5-9352-8AD1B08F2B62}" destId="{B5133B84-A8A2-44C2-8699-240236B0149E}" srcOrd="4" destOrd="0" presId="urn:microsoft.com/office/officeart/2005/8/layout/vList2"/>
    <dgm:cxn modelId="{E260504F-3743-4087-8DF8-93638E747242}" type="presParOf" srcId="{31A5CCDF-C974-49D5-9352-8AD1B08F2B62}" destId="{2B5F447C-8033-46CE-BE67-37B087E55C30}" srcOrd="5" destOrd="0" presId="urn:microsoft.com/office/officeart/2005/8/layout/vList2"/>
    <dgm:cxn modelId="{47012D90-C682-43A7-99D7-0078C7A04E69}" type="presParOf" srcId="{31A5CCDF-C974-49D5-9352-8AD1B08F2B62}" destId="{D2E9B079-A60E-46CC-A830-DD8C4CC47ACD}" srcOrd="6" destOrd="0" presId="urn:microsoft.com/office/officeart/2005/8/layout/vList2"/>
    <dgm:cxn modelId="{4D511D7D-381C-4110-8A7B-5A48075C3787}" type="presParOf" srcId="{31A5CCDF-C974-49D5-9352-8AD1B08F2B62}" destId="{467D972B-A8EA-4E2A-9678-27BD6381B511}" srcOrd="7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F11033-82A1-415F-B69E-0FE29A0F664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405A33-6BD5-4069-B4BE-8692EA05CF91}">
      <dgm:prSet phldrT="[Текст]"/>
      <dgm:spPr/>
      <dgm:t>
        <a:bodyPr/>
        <a:lstStyle/>
        <a:p>
          <a:r>
            <a:rPr lang="ru-RU" dirty="0" smtClean="0"/>
            <a:t>Команда спикеров</a:t>
          </a:r>
          <a:endParaRPr lang="ru-RU" dirty="0"/>
        </a:p>
      </dgm:t>
    </dgm:pt>
    <dgm:pt modelId="{1EC221EA-7CC3-4C06-9DD7-ED94724D287F}" type="parTrans" cxnId="{5AE53708-AA2B-4B7E-BEF6-3E1BDA27327C}">
      <dgm:prSet/>
      <dgm:spPr/>
      <dgm:t>
        <a:bodyPr/>
        <a:lstStyle/>
        <a:p>
          <a:endParaRPr lang="ru-RU"/>
        </a:p>
      </dgm:t>
    </dgm:pt>
    <dgm:pt modelId="{A8284BEC-67B4-4DB5-931A-CC3B18B67701}" type="sibTrans" cxnId="{5AE53708-AA2B-4B7E-BEF6-3E1BDA27327C}">
      <dgm:prSet/>
      <dgm:spPr/>
      <dgm:t>
        <a:bodyPr/>
        <a:lstStyle/>
        <a:p>
          <a:endParaRPr lang="ru-RU"/>
        </a:p>
      </dgm:t>
    </dgm:pt>
    <dgm:pt modelId="{877C2F31-EB0B-48C4-914A-B70AEC931025}">
      <dgm:prSet phldrT="[Текст]"/>
      <dgm:spPr/>
      <dgm:t>
        <a:bodyPr/>
        <a:lstStyle/>
        <a:p>
          <a:r>
            <a:rPr lang="ru-RU" dirty="0" smtClean="0"/>
            <a:t>Утверждающая «ЗА»</a:t>
          </a:r>
          <a:endParaRPr lang="ru-RU" dirty="0"/>
        </a:p>
      </dgm:t>
    </dgm:pt>
    <dgm:pt modelId="{F826122B-2BF4-4175-AD4D-12694B51FAB0}" type="parTrans" cxnId="{EE1723C9-9AA6-4294-AF52-2F0255E9A86A}">
      <dgm:prSet/>
      <dgm:spPr/>
      <dgm:t>
        <a:bodyPr/>
        <a:lstStyle/>
        <a:p>
          <a:endParaRPr lang="ru-RU"/>
        </a:p>
      </dgm:t>
    </dgm:pt>
    <dgm:pt modelId="{3F961971-8FB2-45FE-99D7-3848B48CDABC}" type="sibTrans" cxnId="{EE1723C9-9AA6-4294-AF52-2F0255E9A86A}">
      <dgm:prSet/>
      <dgm:spPr/>
      <dgm:t>
        <a:bodyPr/>
        <a:lstStyle/>
        <a:p>
          <a:endParaRPr lang="ru-RU"/>
        </a:p>
      </dgm:t>
    </dgm:pt>
    <dgm:pt modelId="{06BD3317-8CDC-4DF1-8E2C-0752629D7DD3}">
      <dgm:prSet phldrT="[Текст]"/>
      <dgm:spPr/>
      <dgm:t>
        <a:bodyPr/>
        <a:lstStyle/>
        <a:p>
          <a:r>
            <a:rPr lang="ru-RU" dirty="0" smtClean="0"/>
            <a:t>Отрицающая «ПРОТИВ»</a:t>
          </a:r>
          <a:endParaRPr lang="ru-RU" dirty="0"/>
        </a:p>
      </dgm:t>
    </dgm:pt>
    <dgm:pt modelId="{784BCB8E-5D10-476E-B45E-BBB4B7C9A61F}" type="parTrans" cxnId="{F03EF930-70CE-4023-984B-A8E61AC6452C}">
      <dgm:prSet/>
      <dgm:spPr/>
      <dgm:t>
        <a:bodyPr/>
        <a:lstStyle/>
        <a:p>
          <a:endParaRPr lang="ru-RU"/>
        </a:p>
      </dgm:t>
    </dgm:pt>
    <dgm:pt modelId="{DA7A1619-47D1-45D9-A4DF-2815CC01A8EC}" type="sibTrans" cxnId="{F03EF930-70CE-4023-984B-A8E61AC6452C}">
      <dgm:prSet/>
      <dgm:spPr/>
      <dgm:t>
        <a:bodyPr/>
        <a:lstStyle/>
        <a:p>
          <a:endParaRPr lang="ru-RU"/>
        </a:p>
      </dgm:t>
    </dgm:pt>
    <dgm:pt modelId="{DCEAE6C6-B9BA-4818-97DF-C5C8E21470D7}">
      <dgm:prSet phldrT="[Текст]"/>
      <dgm:spPr/>
      <dgm:t>
        <a:bodyPr/>
        <a:lstStyle/>
        <a:p>
          <a:r>
            <a:rPr lang="ru-RU" dirty="0" smtClean="0"/>
            <a:t>Судьи</a:t>
          </a:r>
          <a:endParaRPr lang="ru-RU" dirty="0"/>
        </a:p>
      </dgm:t>
    </dgm:pt>
    <dgm:pt modelId="{F6B6027B-6E16-4A8D-91BA-165160470140}" type="parTrans" cxnId="{43A63834-11E9-4B55-9C01-27BD7DFA0259}">
      <dgm:prSet/>
      <dgm:spPr/>
      <dgm:t>
        <a:bodyPr/>
        <a:lstStyle/>
        <a:p>
          <a:endParaRPr lang="ru-RU"/>
        </a:p>
      </dgm:t>
    </dgm:pt>
    <dgm:pt modelId="{14218035-EEE0-49B1-8B37-8A104FEC2FBB}" type="sibTrans" cxnId="{43A63834-11E9-4B55-9C01-27BD7DFA0259}">
      <dgm:prSet/>
      <dgm:spPr/>
      <dgm:t>
        <a:bodyPr/>
        <a:lstStyle/>
        <a:p>
          <a:endParaRPr lang="ru-RU"/>
        </a:p>
      </dgm:t>
    </dgm:pt>
    <dgm:pt modelId="{72BA7A31-05C0-4BDE-AAF7-E992605198B8}">
      <dgm:prSet phldrT="[Текст]"/>
      <dgm:spPr/>
      <dgm:t>
        <a:bodyPr/>
        <a:lstStyle/>
        <a:p>
          <a:r>
            <a:rPr lang="ru-RU" dirty="0" smtClean="0"/>
            <a:t>Ведут формы обратной связи</a:t>
          </a:r>
          <a:endParaRPr lang="ru-RU" dirty="0"/>
        </a:p>
      </dgm:t>
    </dgm:pt>
    <dgm:pt modelId="{65F653CC-66D6-4734-9A6E-9E815E6A3662}" type="parTrans" cxnId="{959E32C8-A548-487B-A838-D258F2251FEF}">
      <dgm:prSet/>
      <dgm:spPr/>
      <dgm:t>
        <a:bodyPr/>
        <a:lstStyle/>
        <a:p>
          <a:endParaRPr lang="ru-RU"/>
        </a:p>
      </dgm:t>
    </dgm:pt>
    <dgm:pt modelId="{813ABE5A-BCFE-4D6D-9001-AF61F9B8A368}" type="sibTrans" cxnId="{959E32C8-A548-487B-A838-D258F2251FEF}">
      <dgm:prSet/>
      <dgm:spPr/>
      <dgm:t>
        <a:bodyPr/>
        <a:lstStyle/>
        <a:p>
          <a:endParaRPr lang="ru-RU"/>
        </a:p>
      </dgm:t>
    </dgm:pt>
    <dgm:pt modelId="{46A47E6E-A27D-438F-AC2E-190D6B177CB5}">
      <dgm:prSet phldrT="[Текст]"/>
      <dgm:spPr/>
      <dgm:t>
        <a:bodyPr/>
        <a:lstStyle/>
        <a:p>
          <a:r>
            <a:rPr lang="ru-RU" dirty="0" smtClean="0"/>
            <a:t>Определяют победителя</a:t>
          </a:r>
          <a:endParaRPr lang="ru-RU" dirty="0"/>
        </a:p>
      </dgm:t>
    </dgm:pt>
    <dgm:pt modelId="{F9159EE9-D4BF-48F1-A0BF-2A8142F17C20}" type="parTrans" cxnId="{9BC4C904-6DBE-4DC5-97D1-E007D46696E5}">
      <dgm:prSet/>
      <dgm:spPr/>
      <dgm:t>
        <a:bodyPr/>
        <a:lstStyle/>
        <a:p>
          <a:endParaRPr lang="ru-RU"/>
        </a:p>
      </dgm:t>
    </dgm:pt>
    <dgm:pt modelId="{E8B5AB75-4DBD-42DE-984E-5EF3DCB2F14D}" type="sibTrans" cxnId="{9BC4C904-6DBE-4DC5-97D1-E007D46696E5}">
      <dgm:prSet/>
      <dgm:spPr/>
      <dgm:t>
        <a:bodyPr/>
        <a:lstStyle/>
        <a:p>
          <a:endParaRPr lang="ru-RU"/>
        </a:p>
      </dgm:t>
    </dgm:pt>
    <dgm:pt modelId="{F21D5E58-61B8-48DF-B7C8-16B17E479DC4}">
      <dgm:prSet phldrT="[Текст]"/>
      <dgm:spPr/>
      <dgm:t>
        <a:bodyPr/>
        <a:lstStyle/>
        <a:p>
          <a:r>
            <a:rPr lang="ru-RU" dirty="0" smtClean="0"/>
            <a:t>Тренер (</a:t>
          </a:r>
          <a:r>
            <a:rPr lang="ru-RU" dirty="0" err="1" smtClean="0"/>
            <a:t>таймкипер</a:t>
          </a:r>
          <a:r>
            <a:rPr lang="ru-RU" dirty="0" smtClean="0"/>
            <a:t>)</a:t>
          </a:r>
          <a:endParaRPr lang="ru-RU" dirty="0"/>
        </a:p>
      </dgm:t>
    </dgm:pt>
    <dgm:pt modelId="{D52B5C11-EBED-4419-A2FB-7EA23363B4E7}" type="parTrans" cxnId="{BA665A2E-EB72-4291-9BBC-FBBA8661135E}">
      <dgm:prSet/>
      <dgm:spPr/>
      <dgm:t>
        <a:bodyPr/>
        <a:lstStyle/>
        <a:p>
          <a:endParaRPr lang="ru-RU"/>
        </a:p>
      </dgm:t>
    </dgm:pt>
    <dgm:pt modelId="{24C509B3-8440-42A0-9828-C857AEFE0F4E}" type="sibTrans" cxnId="{BA665A2E-EB72-4291-9BBC-FBBA8661135E}">
      <dgm:prSet/>
      <dgm:spPr/>
      <dgm:t>
        <a:bodyPr/>
        <a:lstStyle/>
        <a:p>
          <a:endParaRPr lang="ru-RU"/>
        </a:p>
      </dgm:t>
    </dgm:pt>
    <dgm:pt modelId="{AB461FEC-49AA-4941-B0E1-8CFEFF3268E1}">
      <dgm:prSet phldrT="[Текст]"/>
      <dgm:spPr/>
      <dgm:t>
        <a:bodyPr/>
        <a:lstStyle/>
        <a:p>
          <a:r>
            <a:rPr lang="ru-RU" dirty="0" smtClean="0"/>
            <a:t>Соблюдение регламента и правил игры</a:t>
          </a:r>
          <a:endParaRPr lang="ru-RU" dirty="0"/>
        </a:p>
      </dgm:t>
    </dgm:pt>
    <dgm:pt modelId="{BC33ED42-5D83-4EE0-9D62-6446C52E9C07}" type="parTrans" cxnId="{84514555-BB0F-438F-B811-C2A839AB150D}">
      <dgm:prSet/>
      <dgm:spPr/>
      <dgm:t>
        <a:bodyPr/>
        <a:lstStyle/>
        <a:p>
          <a:endParaRPr lang="ru-RU"/>
        </a:p>
      </dgm:t>
    </dgm:pt>
    <dgm:pt modelId="{7B5D4571-9D18-4035-807F-DAA8A9E11ADE}" type="sibTrans" cxnId="{84514555-BB0F-438F-B811-C2A839AB150D}">
      <dgm:prSet/>
      <dgm:spPr/>
      <dgm:t>
        <a:bodyPr/>
        <a:lstStyle/>
        <a:p>
          <a:endParaRPr lang="ru-RU"/>
        </a:p>
      </dgm:t>
    </dgm:pt>
    <dgm:pt modelId="{B0C9E5A4-628C-4875-B562-19060AE438E9}" type="pres">
      <dgm:prSet presAssocID="{15F11033-82A1-415F-B69E-0FE29A0F664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3566E6-0DB1-4981-B244-E9752D7D5B4F}" type="pres">
      <dgm:prSet presAssocID="{A4405A33-6BD5-4069-B4BE-8692EA05CF91}" presName="circle1" presStyleLbl="node1" presStyleIdx="0" presStyleCnt="3"/>
      <dgm:spPr/>
    </dgm:pt>
    <dgm:pt modelId="{3F694313-8366-452B-9CD8-3A6B8129E3C5}" type="pres">
      <dgm:prSet presAssocID="{A4405A33-6BD5-4069-B4BE-8692EA05CF91}" presName="space" presStyleCnt="0"/>
      <dgm:spPr/>
    </dgm:pt>
    <dgm:pt modelId="{A13FDDDB-BF30-4375-A0D7-91E74FA58B6C}" type="pres">
      <dgm:prSet presAssocID="{A4405A33-6BD5-4069-B4BE-8692EA05CF91}" presName="rect1" presStyleLbl="alignAcc1" presStyleIdx="0" presStyleCnt="3"/>
      <dgm:spPr/>
      <dgm:t>
        <a:bodyPr/>
        <a:lstStyle/>
        <a:p>
          <a:endParaRPr lang="ru-RU"/>
        </a:p>
      </dgm:t>
    </dgm:pt>
    <dgm:pt modelId="{761AD591-56F4-405D-9E8F-8C671BCD9EE2}" type="pres">
      <dgm:prSet presAssocID="{DCEAE6C6-B9BA-4818-97DF-C5C8E21470D7}" presName="vertSpace2" presStyleLbl="node1" presStyleIdx="0" presStyleCnt="3"/>
      <dgm:spPr/>
    </dgm:pt>
    <dgm:pt modelId="{53A4B934-BA24-4FA3-9EF2-1C3756020EB0}" type="pres">
      <dgm:prSet presAssocID="{DCEAE6C6-B9BA-4818-97DF-C5C8E21470D7}" presName="circle2" presStyleLbl="node1" presStyleIdx="1" presStyleCnt="3"/>
      <dgm:spPr/>
    </dgm:pt>
    <dgm:pt modelId="{386DFBA5-2697-4248-9D23-225B038EE598}" type="pres">
      <dgm:prSet presAssocID="{DCEAE6C6-B9BA-4818-97DF-C5C8E21470D7}" presName="rect2" presStyleLbl="alignAcc1" presStyleIdx="1" presStyleCnt="3"/>
      <dgm:spPr/>
      <dgm:t>
        <a:bodyPr/>
        <a:lstStyle/>
        <a:p>
          <a:endParaRPr lang="ru-RU"/>
        </a:p>
      </dgm:t>
    </dgm:pt>
    <dgm:pt modelId="{47C65103-64DC-4BDA-9C1B-EE1237D422E8}" type="pres">
      <dgm:prSet presAssocID="{F21D5E58-61B8-48DF-B7C8-16B17E479DC4}" presName="vertSpace3" presStyleLbl="node1" presStyleIdx="1" presStyleCnt="3"/>
      <dgm:spPr/>
    </dgm:pt>
    <dgm:pt modelId="{1185BA28-022D-48B8-A654-EC0C656E48AD}" type="pres">
      <dgm:prSet presAssocID="{F21D5E58-61B8-48DF-B7C8-16B17E479DC4}" presName="circle3" presStyleLbl="node1" presStyleIdx="2" presStyleCnt="3"/>
      <dgm:spPr/>
    </dgm:pt>
    <dgm:pt modelId="{75F85396-98DC-4CB8-AB29-783821F84F12}" type="pres">
      <dgm:prSet presAssocID="{F21D5E58-61B8-48DF-B7C8-16B17E479DC4}" presName="rect3" presStyleLbl="alignAcc1" presStyleIdx="2" presStyleCnt="3"/>
      <dgm:spPr/>
      <dgm:t>
        <a:bodyPr/>
        <a:lstStyle/>
        <a:p>
          <a:endParaRPr lang="ru-RU"/>
        </a:p>
      </dgm:t>
    </dgm:pt>
    <dgm:pt modelId="{7C4F7D99-25BD-434F-8D10-B96858F1E6C4}" type="pres">
      <dgm:prSet presAssocID="{A4405A33-6BD5-4069-B4BE-8692EA05CF91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E3BE9-205F-4643-8CB4-38713A584195}" type="pres">
      <dgm:prSet presAssocID="{A4405A33-6BD5-4069-B4BE-8692EA05CF91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DB552-DC88-408E-B61F-9D33C4E92BCC}" type="pres">
      <dgm:prSet presAssocID="{DCEAE6C6-B9BA-4818-97DF-C5C8E21470D7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9CFB8-2A4A-403D-910B-780ED8D771C9}" type="pres">
      <dgm:prSet presAssocID="{DCEAE6C6-B9BA-4818-97DF-C5C8E21470D7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D65C6-5C59-4044-972A-B9A9567C113A}" type="pres">
      <dgm:prSet presAssocID="{F21D5E58-61B8-48DF-B7C8-16B17E479DC4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51160-0B0B-41E9-A09E-4D845D1F7549}" type="pres">
      <dgm:prSet presAssocID="{F21D5E58-61B8-48DF-B7C8-16B17E479DC4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6F274B-D0E7-4FF4-BE35-E9A99E731981}" type="presOf" srcId="{46A47E6E-A27D-438F-AC2E-190D6B177CB5}" destId="{AF99CFB8-2A4A-403D-910B-780ED8D771C9}" srcOrd="0" destOrd="1" presId="urn:microsoft.com/office/officeart/2005/8/layout/target3"/>
    <dgm:cxn modelId="{3B9D911D-D653-40E2-A707-641C9EC591A7}" type="presOf" srcId="{F21D5E58-61B8-48DF-B7C8-16B17E479DC4}" destId="{46ED65C6-5C59-4044-972A-B9A9567C113A}" srcOrd="1" destOrd="0" presId="urn:microsoft.com/office/officeart/2005/8/layout/target3"/>
    <dgm:cxn modelId="{C80957CA-7332-40D0-9AF4-2B3FA47A6D0D}" type="presOf" srcId="{A4405A33-6BD5-4069-B4BE-8692EA05CF91}" destId="{7C4F7D99-25BD-434F-8D10-B96858F1E6C4}" srcOrd="1" destOrd="0" presId="urn:microsoft.com/office/officeart/2005/8/layout/target3"/>
    <dgm:cxn modelId="{5AE53708-AA2B-4B7E-BEF6-3E1BDA27327C}" srcId="{15F11033-82A1-415F-B69E-0FE29A0F664F}" destId="{A4405A33-6BD5-4069-B4BE-8692EA05CF91}" srcOrd="0" destOrd="0" parTransId="{1EC221EA-7CC3-4C06-9DD7-ED94724D287F}" sibTransId="{A8284BEC-67B4-4DB5-931A-CC3B18B67701}"/>
    <dgm:cxn modelId="{0A54260B-C990-4F35-8D5D-7C41AAE808CB}" type="presOf" srcId="{DCEAE6C6-B9BA-4818-97DF-C5C8E21470D7}" destId="{386DFBA5-2697-4248-9D23-225B038EE598}" srcOrd="0" destOrd="0" presId="urn:microsoft.com/office/officeart/2005/8/layout/target3"/>
    <dgm:cxn modelId="{EE1723C9-9AA6-4294-AF52-2F0255E9A86A}" srcId="{A4405A33-6BD5-4069-B4BE-8692EA05CF91}" destId="{877C2F31-EB0B-48C4-914A-B70AEC931025}" srcOrd="0" destOrd="0" parTransId="{F826122B-2BF4-4175-AD4D-12694B51FAB0}" sibTransId="{3F961971-8FB2-45FE-99D7-3848B48CDABC}"/>
    <dgm:cxn modelId="{1F47E95F-95F8-4FC7-9E62-A014909E2408}" type="presOf" srcId="{15F11033-82A1-415F-B69E-0FE29A0F664F}" destId="{B0C9E5A4-628C-4875-B562-19060AE438E9}" srcOrd="0" destOrd="0" presId="urn:microsoft.com/office/officeart/2005/8/layout/target3"/>
    <dgm:cxn modelId="{BA665A2E-EB72-4291-9BBC-FBBA8661135E}" srcId="{15F11033-82A1-415F-B69E-0FE29A0F664F}" destId="{F21D5E58-61B8-48DF-B7C8-16B17E479DC4}" srcOrd="2" destOrd="0" parTransId="{D52B5C11-EBED-4419-A2FB-7EA23363B4E7}" sibTransId="{24C509B3-8440-42A0-9828-C857AEFE0F4E}"/>
    <dgm:cxn modelId="{B80A05A6-10B0-4AB1-AD80-2C1C36B4B4CE}" type="presOf" srcId="{06BD3317-8CDC-4DF1-8E2C-0752629D7DD3}" destId="{55AE3BE9-205F-4643-8CB4-38713A584195}" srcOrd="0" destOrd="1" presId="urn:microsoft.com/office/officeart/2005/8/layout/target3"/>
    <dgm:cxn modelId="{D14194DD-B6D8-447C-BF48-71F0C5E3D10C}" type="presOf" srcId="{72BA7A31-05C0-4BDE-AAF7-E992605198B8}" destId="{AF99CFB8-2A4A-403D-910B-780ED8D771C9}" srcOrd="0" destOrd="0" presId="urn:microsoft.com/office/officeart/2005/8/layout/target3"/>
    <dgm:cxn modelId="{959E32C8-A548-487B-A838-D258F2251FEF}" srcId="{DCEAE6C6-B9BA-4818-97DF-C5C8E21470D7}" destId="{72BA7A31-05C0-4BDE-AAF7-E992605198B8}" srcOrd="0" destOrd="0" parTransId="{65F653CC-66D6-4734-9A6E-9E815E6A3662}" sibTransId="{813ABE5A-BCFE-4D6D-9001-AF61F9B8A368}"/>
    <dgm:cxn modelId="{9BC4C904-6DBE-4DC5-97D1-E007D46696E5}" srcId="{DCEAE6C6-B9BA-4818-97DF-C5C8E21470D7}" destId="{46A47E6E-A27D-438F-AC2E-190D6B177CB5}" srcOrd="1" destOrd="0" parTransId="{F9159EE9-D4BF-48F1-A0BF-2A8142F17C20}" sibTransId="{E8B5AB75-4DBD-42DE-984E-5EF3DCB2F14D}"/>
    <dgm:cxn modelId="{936734DD-4C43-4585-AF9A-08243E5DB18E}" type="presOf" srcId="{877C2F31-EB0B-48C4-914A-B70AEC931025}" destId="{55AE3BE9-205F-4643-8CB4-38713A584195}" srcOrd="0" destOrd="0" presId="urn:microsoft.com/office/officeart/2005/8/layout/target3"/>
    <dgm:cxn modelId="{D30C14D4-FED6-4511-8A82-ABD9554B9D45}" type="presOf" srcId="{DCEAE6C6-B9BA-4818-97DF-C5C8E21470D7}" destId="{2ABDB552-DC88-408E-B61F-9D33C4E92BCC}" srcOrd="1" destOrd="0" presId="urn:microsoft.com/office/officeart/2005/8/layout/target3"/>
    <dgm:cxn modelId="{77005D69-0699-4B18-8092-25DBB3D4C5F8}" type="presOf" srcId="{A4405A33-6BD5-4069-B4BE-8692EA05CF91}" destId="{A13FDDDB-BF30-4375-A0D7-91E74FA58B6C}" srcOrd="0" destOrd="0" presId="urn:microsoft.com/office/officeart/2005/8/layout/target3"/>
    <dgm:cxn modelId="{50971C61-AFE1-4A26-95F8-8CBCBB3F02E0}" type="presOf" srcId="{AB461FEC-49AA-4941-B0E1-8CFEFF3268E1}" destId="{D6251160-0B0B-41E9-A09E-4D845D1F7549}" srcOrd="0" destOrd="0" presId="urn:microsoft.com/office/officeart/2005/8/layout/target3"/>
    <dgm:cxn modelId="{F03EF930-70CE-4023-984B-A8E61AC6452C}" srcId="{A4405A33-6BD5-4069-B4BE-8692EA05CF91}" destId="{06BD3317-8CDC-4DF1-8E2C-0752629D7DD3}" srcOrd="1" destOrd="0" parTransId="{784BCB8E-5D10-476E-B45E-BBB4B7C9A61F}" sibTransId="{DA7A1619-47D1-45D9-A4DF-2815CC01A8EC}"/>
    <dgm:cxn modelId="{43A63834-11E9-4B55-9C01-27BD7DFA0259}" srcId="{15F11033-82A1-415F-B69E-0FE29A0F664F}" destId="{DCEAE6C6-B9BA-4818-97DF-C5C8E21470D7}" srcOrd="1" destOrd="0" parTransId="{F6B6027B-6E16-4A8D-91BA-165160470140}" sibTransId="{14218035-EEE0-49B1-8B37-8A104FEC2FBB}"/>
    <dgm:cxn modelId="{569CCB8B-27A9-46C2-8B6C-18CB2A958F6E}" type="presOf" srcId="{F21D5E58-61B8-48DF-B7C8-16B17E479DC4}" destId="{75F85396-98DC-4CB8-AB29-783821F84F12}" srcOrd="0" destOrd="0" presId="urn:microsoft.com/office/officeart/2005/8/layout/target3"/>
    <dgm:cxn modelId="{84514555-BB0F-438F-B811-C2A839AB150D}" srcId="{F21D5E58-61B8-48DF-B7C8-16B17E479DC4}" destId="{AB461FEC-49AA-4941-B0E1-8CFEFF3268E1}" srcOrd="0" destOrd="0" parTransId="{BC33ED42-5D83-4EE0-9D62-6446C52E9C07}" sibTransId="{7B5D4571-9D18-4035-807F-DAA8A9E11ADE}"/>
    <dgm:cxn modelId="{CFEBE249-BBA9-4F6E-AD23-D2DA98303E8C}" type="presParOf" srcId="{B0C9E5A4-628C-4875-B562-19060AE438E9}" destId="{453566E6-0DB1-4981-B244-E9752D7D5B4F}" srcOrd="0" destOrd="0" presId="urn:microsoft.com/office/officeart/2005/8/layout/target3"/>
    <dgm:cxn modelId="{3C179AEF-C627-4C16-8E69-93AC06B0C02E}" type="presParOf" srcId="{B0C9E5A4-628C-4875-B562-19060AE438E9}" destId="{3F694313-8366-452B-9CD8-3A6B8129E3C5}" srcOrd="1" destOrd="0" presId="urn:microsoft.com/office/officeart/2005/8/layout/target3"/>
    <dgm:cxn modelId="{80EBE87F-A88F-4C7E-8339-C41228DB6C58}" type="presParOf" srcId="{B0C9E5A4-628C-4875-B562-19060AE438E9}" destId="{A13FDDDB-BF30-4375-A0D7-91E74FA58B6C}" srcOrd="2" destOrd="0" presId="urn:microsoft.com/office/officeart/2005/8/layout/target3"/>
    <dgm:cxn modelId="{9D57482F-151C-4174-98EF-A37FEB44F4AC}" type="presParOf" srcId="{B0C9E5A4-628C-4875-B562-19060AE438E9}" destId="{761AD591-56F4-405D-9E8F-8C671BCD9EE2}" srcOrd="3" destOrd="0" presId="urn:microsoft.com/office/officeart/2005/8/layout/target3"/>
    <dgm:cxn modelId="{1D43A00D-5B24-412B-870B-4B6264CDA471}" type="presParOf" srcId="{B0C9E5A4-628C-4875-B562-19060AE438E9}" destId="{53A4B934-BA24-4FA3-9EF2-1C3756020EB0}" srcOrd="4" destOrd="0" presId="urn:microsoft.com/office/officeart/2005/8/layout/target3"/>
    <dgm:cxn modelId="{531F7C26-5F31-41E6-8CA3-9737484A23EB}" type="presParOf" srcId="{B0C9E5A4-628C-4875-B562-19060AE438E9}" destId="{386DFBA5-2697-4248-9D23-225B038EE598}" srcOrd="5" destOrd="0" presId="urn:microsoft.com/office/officeart/2005/8/layout/target3"/>
    <dgm:cxn modelId="{4CDD05FF-3B5B-4F23-8D5A-013A1C1F621E}" type="presParOf" srcId="{B0C9E5A4-628C-4875-B562-19060AE438E9}" destId="{47C65103-64DC-4BDA-9C1B-EE1237D422E8}" srcOrd="6" destOrd="0" presId="urn:microsoft.com/office/officeart/2005/8/layout/target3"/>
    <dgm:cxn modelId="{2ACBC72C-FF48-4D59-8BC5-A59700664807}" type="presParOf" srcId="{B0C9E5A4-628C-4875-B562-19060AE438E9}" destId="{1185BA28-022D-48B8-A654-EC0C656E48AD}" srcOrd="7" destOrd="0" presId="urn:microsoft.com/office/officeart/2005/8/layout/target3"/>
    <dgm:cxn modelId="{6A9EDB35-8D24-4D6E-BADC-B7379008E7CD}" type="presParOf" srcId="{B0C9E5A4-628C-4875-B562-19060AE438E9}" destId="{75F85396-98DC-4CB8-AB29-783821F84F12}" srcOrd="8" destOrd="0" presId="urn:microsoft.com/office/officeart/2005/8/layout/target3"/>
    <dgm:cxn modelId="{204A2F36-0459-4AC5-AC00-D02B0E173CF5}" type="presParOf" srcId="{B0C9E5A4-628C-4875-B562-19060AE438E9}" destId="{7C4F7D99-25BD-434F-8D10-B96858F1E6C4}" srcOrd="9" destOrd="0" presId="urn:microsoft.com/office/officeart/2005/8/layout/target3"/>
    <dgm:cxn modelId="{FAEAC05D-205F-4710-9739-7C767C7C7DC4}" type="presParOf" srcId="{B0C9E5A4-628C-4875-B562-19060AE438E9}" destId="{55AE3BE9-205F-4643-8CB4-38713A584195}" srcOrd="10" destOrd="0" presId="urn:microsoft.com/office/officeart/2005/8/layout/target3"/>
    <dgm:cxn modelId="{0671E61F-C079-4592-8E16-18019C886F90}" type="presParOf" srcId="{B0C9E5A4-628C-4875-B562-19060AE438E9}" destId="{2ABDB552-DC88-408E-B61F-9D33C4E92BCC}" srcOrd="11" destOrd="0" presId="urn:microsoft.com/office/officeart/2005/8/layout/target3"/>
    <dgm:cxn modelId="{AB3B36AF-BFF8-470C-A4DB-8EFB06E657FF}" type="presParOf" srcId="{B0C9E5A4-628C-4875-B562-19060AE438E9}" destId="{AF99CFB8-2A4A-403D-910B-780ED8D771C9}" srcOrd="12" destOrd="0" presId="urn:microsoft.com/office/officeart/2005/8/layout/target3"/>
    <dgm:cxn modelId="{6CBC9697-5DDC-4067-909C-95E49FC18DA9}" type="presParOf" srcId="{B0C9E5A4-628C-4875-B562-19060AE438E9}" destId="{46ED65C6-5C59-4044-972A-B9A9567C113A}" srcOrd="13" destOrd="0" presId="urn:microsoft.com/office/officeart/2005/8/layout/target3"/>
    <dgm:cxn modelId="{0521B293-7B24-41C9-A298-8F63EDEADE3C}" type="presParOf" srcId="{B0C9E5A4-628C-4875-B562-19060AE438E9}" destId="{D6251160-0B0B-41E9-A09E-4D845D1F7549}" srcOrd="14" destOrd="0" presId="urn:microsoft.com/office/officeart/2005/8/layout/target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F11033-82A1-415F-B69E-0FE29A0F664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405A33-6BD5-4069-B4BE-8692EA05CF91}">
      <dgm:prSet phldrT="[Текст]"/>
      <dgm:spPr/>
      <dgm:t>
        <a:bodyPr/>
        <a:lstStyle/>
        <a:p>
          <a:r>
            <a:rPr lang="ru-RU" dirty="0" smtClean="0"/>
            <a:t>ТЕЗИС</a:t>
          </a:r>
          <a:endParaRPr lang="ru-RU" dirty="0"/>
        </a:p>
      </dgm:t>
    </dgm:pt>
    <dgm:pt modelId="{1EC221EA-7CC3-4C06-9DD7-ED94724D287F}" type="parTrans" cxnId="{5AE53708-AA2B-4B7E-BEF6-3E1BDA27327C}">
      <dgm:prSet/>
      <dgm:spPr/>
      <dgm:t>
        <a:bodyPr/>
        <a:lstStyle/>
        <a:p>
          <a:endParaRPr lang="ru-RU"/>
        </a:p>
      </dgm:t>
    </dgm:pt>
    <dgm:pt modelId="{A8284BEC-67B4-4DB5-931A-CC3B18B67701}" type="sibTrans" cxnId="{5AE53708-AA2B-4B7E-BEF6-3E1BDA27327C}">
      <dgm:prSet/>
      <dgm:spPr/>
      <dgm:t>
        <a:bodyPr/>
        <a:lstStyle/>
        <a:p>
          <a:endParaRPr lang="ru-RU"/>
        </a:p>
      </dgm:t>
    </dgm:pt>
    <dgm:pt modelId="{877C2F31-EB0B-48C4-914A-B70AEC931025}">
      <dgm:prSet phldrT="[Текст]"/>
      <dgm:spPr/>
      <dgm:t>
        <a:bodyPr/>
        <a:lstStyle/>
        <a:p>
          <a:r>
            <a:rPr lang="ru-RU" dirty="0" smtClean="0"/>
            <a:t>Четкий</a:t>
          </a:r>
          <a:endParaRPr lang="ru-RU" dirty="0"/>
        </a:p>
      </dgm:t>
    </dgm:pt>
    <dgm:pt modelId="{F826122B-2BF4-4175-AD4D-12694B51FAB0}" type="parTrans" cxnId="{EE1723C9-9AA6-4294-AF52-2F0255E9A86A}">
      <dgm:prSet/>
      <dgm:spPr/>
      <dgm:t>
        <a:bodyPr/>
        <a:lstStyle/>
        <a:p>
          <a:endParaRPr lang="ru-RU"/>
        </a:p>
      </dgm:t>
    </dgm:pt>
    <dgm:pt modelId="{3F961971-8FB2-45FE-99D7-3848B48CDABC}" type="sibTrans" cxnId="{EE1723C9-9AA6-4294-AF52-2F0255E9A86A}">
      <dgm:prSet/>
      <dgm:spPr/>
      <dgm:t>
        <a:bodyPr/>
        <a:lstStyle/>
        <a:p>
          <a:endParaRPr lang="ru-RU"/>
        </a:p>
      </dgm:t>
    </dgm:pt>
    <dgm:pt modelId="{06BD3317-8CDC-4DF1-8E2C-0752629D7DD3}">
      <dgm:prSet phldrT="[Текст]"/>
      <dgm:spPr/>
      <dgm:t>
        <a:bodyPr/>
        <a:lstStyle/>
        <a:p>
          <a:r>
            <a:rPr lang="ru-RU" dirty="0" smtClean="0"/>
            <a:t>Актуальный</a:t>
          </a:r>
          <a:endParaRPr lang="ru-RU" dirty="0"/>
        </a:p>
      </dgm:t>
    </dgm:pt>
    <dgm:pt modelId="{784BCB8E-5D10-476E-B45E-BBB4B7C9A61F}" type="parTrans" cxnId="{F03EF930-70CE-4023-984B-A8E61AC6452C}">
      <dgm:prSet/>
      <dgm:spPr/>
      <dgm:t>
        <a:bodyPr/>
        <a:lstStyle/>
        <a:p>
          <a:endParaRPr lang="ru-RU"/>
        </a:p>
      </dgm:t>
    </dgm:pt>
    <dgm:pt modelId="{DA7A1619-47D1-45D9-A4DF-2815CC01A8EC}" type="sibTrans" cxnId="{F03EF930-70CE-4023-984B-A8E61AC6452C}">
      <dgm:prSet/>
      <dgm:spPr/>
      <dgm:t>
        <a:bodyPr/>
        <a:lstStyle/>
        <a:p>
          <a:endParaRPr lang="ru-RU"/>
        </a:p>
      </dgm:t>
    </dgm:pt>
    <dgm:pt modelId="{DCEAE6C6-B9BA-4818-97DF-C5C8E21470D7}">
      <dgm:prSet phldrT="[Текст]"/>
      <dgm:spPr/>
      <dgm:t>
        <a:bodyPr/>
        <a:lstStyle/>
        <a:p>
          <a:r>
            <a:rPr lang="ru-RU" dirty="0" smtClean="0"/>
            <a:t>Система аргументации</a:t>
          </a:r>
          <a:endParaRPr lang="ru-RU" dirty="0"/>
        </a:p>
      </dgm:t>
    </dgm:pt>
    <dgm:pt modelId="{F6B6027B-6E16-4A8D-91BA-165160470140}" type="parTrans" cxnId="{43A63834-11E9-4B55-9C01-27BD7DFA0259}">
      <dgm:prSet/>
      <dgm:spPr/>
      <dgm:t>
        <a:bodyPr/>
        <a:lstStyle/>
        <a:p>
          <a:endParaRPr lang="ru-RU"/>
        </a:p>
      </dgm:t>
    </dgm:pt>
    <dgm:pt modelId="{14218035-EEE0-49B1-8B37-8A104FEC2FBB}" type="sibTrans" cxnId="{43A63834-11E9-4B55-9C01-27BD7DFA0259}">
      <dgm:prSet/>
      <dgm:spPr/>
      <dgm:t>
        <a:bodyPr/>
        <a:lstStyle/>
        <a:p>
          <a:endParaRPr lang="ru-RU"/>
        </a:p>
      </dgm:t>
    </dgm:pt>
    <dgm:pt modelId="{72BA7A31-05C0-4BDE-AAF7-E992605198B8}">
      <dgm:prSet phldrT="[Текст]"/>
      <dgm:spPr/>
      <dgm:t>
        <a:bodyPr/>
        <a:lstStyle/>
        <a:p>
          <a:r>
            <a:rPr lang="ru-RU" dirty="0" err="1" smtClean="0"/>
            <a:t>Минумум</a:t>
          </a:r>
          <a:r>
            <a:rPr lang="ru-RU" dirty="0" smtClean="0"/>
            <a:t> три, максимум 5</a:t>
          </a:r>
          <a:endParaRPr lang="ru-RU" dirty="0"/>
        </a:p>
      </dgm:t>
    </dgm:pt>
    <dgm:pt modelId="{65F653CC-66D6-4734-9A6E-9E815E6A3662}" type="parTrans" cxnId="{959E32C8-A548-487B-A838-D258F2251FEF}">
      <dgm:prSet/>
      <dgm:spPr/>
      <dgm:t>
        <a:bodyPr/>
        <a:lstStyle/>
        <a:p>
          <a:endParaRPr lang="ru-RU"/>
        </a:p>
      </dgm:t>
    </dgm:pt>
    <dgm:pt modelId="{813ABE5A-BCFE-4D6D-9001-AF61F9B8A368}" type="sibTrans" cxnId="{959E32C8-A548-487B-A838-D258F2251FEF}">
      <dgm:prSet/>
      <dgm:spPr/>
      <dgm:t>
        <a:bodyPr/>
        <a:lstStyle/>
        <a:p>
          <a:endParaRPr lang="ru-RU"/>
        </a:p>
      </dgm:t>
    </dgm:pt>
    <dgm:pt modelId="{46A47E6E-A27D-438F-AC2E-190D6B177CB5}">
      <dgm:prSet phldrT="[Текст]"/>
      <dgm:spPr/>
      <dgm:t>
        <a:bodyPr/>
        <a:lstStyle/>
        <a:p>
          <a:r>
            <a:rPr lang="ru-RU" dirty="0" smtClean="0"/>
            <a:t>Правило Гомера</a:t>
          </a:r>
          <a:endParaRPr lang="ru-RU" dirty="0"/>
        </a:p>
      </dgm:t>
    </dgm:pt>
    <dgm:pt modelId="{F9159EE9-D4BF-48F1-A0BF-2A8142F17C20}" type="parTrans" cxnId="{9BC4C904-6DBE-4DC5-97D1-E007D46696E5}">
      <dgm:prSet/>
      <dgm:spPr/>
      <dgm:t>
        <a:bodyPr/>
        <a:lstStyle/>
        <a:p>
          <a:endParaRPr lang="ru-RU"/>
        </a:p>
      </dgm:t>
    </dgm:pt>
    <dgm:pt modelId="{E8B5AB75-4DBD-42DE-984E-5EF3DCB2F14D}" type="sibTrans" cxnId="{9BC4C904-6DBE-4DC5-97D1-E007D46696E5}">
      <dgm:prSet/>
      <dgm:spPr/>
      <dgm:t>
        <a:bodyPr/>
        <a:lstStyle/>
        <a:p>
          <a:endParaRPr lang="ru-RU"/>
        </a:p>
      </dgm:t>
    </dgm:pt>
    <dgm:pt modelId="{F21D5E58-61B8-48DF-B7C8-16B17E479DC4}">
      <dgm:prSet phldrT="[Текст]"/>
      <dgm:spPr/>
      <dgm:t>
        <a:bodyPr/>
        <a:lstStyle/>
        <a:p>
          <a:r>
            <a:rPr lang="ru-RU" dirty="0" smtClean="0"/>
            <a:t>Перекрестные вопросы</a:t>
          </a:r>
          <a:endParaRPr lang="ru-RU" dirty="0"/>
        </a:p>
      </dgm:t>
    </dgm:pt>
    <dgm:pt modelId="{D52B5C11-EBED-4419-A2FB-7EA23363B4E7}" type="parTrans" cxnId="{BA665A2E-EB72-4291-9BBC-FBBA8661135E}">
      <dgm:prSet/>
      <dgm:spPr/>
      <dgm:t>
        <a:bodyPr/>
        <a:lstStyle/>
        <a:p>
          <a:endParaRPr lang="ru-RU"/>
        </a:p>
      </dgm:t>
    </dgm:pt>
    <dgm:pt modelId="{24C509B3-8440-42A0-9828-C857AEFE0F4E}" type="sibTrans" cxnId="{BA665A2E-EB72-4291-9BBC-FBBA8661135E}">
      <dgm:prSet/>
      <dgm:spPr/>
      <dgm:t>
        <a:bodyPr/>
        <a:lstStyle/>
        <a:p>
          <a:endParaRPr lang="ru-RU"/>
        </a:p>
      </dgm:t>
    </dgm:pt>
    <dgm:pt modelId="{AB461FEC-49AA-4941-B0E1-8CFEFF3268E1}">
      <dgm:prSet phldrT="[Текст]"/>
      <dgm:spPr/>
      <dgm:t>
        <a:bodyPr/>
        <a:lstStyle/>
        <a:p>
          <a:r>
            <a:rPr lang="ru-RU" b="0" i="0" dirty="0" smtClean="0"/>
            <a:t>разъяснение позиции</a:t>
          </a:r>
          <a:endParaRPr lang="ru-RU" dirty="0"/>
        </a:p>
      </dgm:t>
    </dgm:pt>
    <dgm:pt modelId="{BC33ED42-5D83-4EE0-9D62-6446C52E9C07}" type="parTrans" cxnId="{84514555-BB0F-438F-B811-C2A839AB150D}">
      <dgm:prSet/>
      <dgm:spPr/>
      <dgm:t>
        <a:bodyPr/>
        <a:lstStyle/>
        <a:p>
          <a:endParaRPr lang="ru-RU"/>
        </a:p>
      </dgm:t>
    </dgm:pt>
    <dgm:pt modelId="{7B5D4571-9D18-4035-807F-DAA8A9E11ADE}" type="sibTrans" cxnId="{84514555-BB0F-438F-B811-C2A839AB150D}">
      <dgm:prSet/>
      <dgm:spPr/>
      <dgm:t>
        <a:bodyPr/>
        <a:lstStyle/>
        <a:p>
          <a:endParaRPr lang="ru-RU"/>
        </a:p>
      </dgm:t>
    </dgm:pt>
    <dgm:pt modelId="{DF36CA7C-871B-4B56-B1A3-58C57675969F}">
      <dgm:prSet phldrT="[Текст]"/>
      <dgm:spPr/>
      <dgm:t>
        <a:bodyPr/>
        <a:lstStyle/>
        <a:p>
          <a:r>
            <a:rPr lang="ru-RU" dirty="0" smtClean="0"/>
            <a:t>Пригодный для </a:t>
          </a:r>
          <a:r>
            <a:rPr lang="ru-RU" dirty="0" err="1" smtClean="0"/>
            <a:t>дебат</a:t>
          </a:r>
          <a:endParaRPr lang="ru-RU" dirty="0"/>
        </a:p>
      </dgm:t>
    </dgm:pt>
    <dgm:pt modelId="{023448A5-F808-4DD6-9946-3E43870F2FAC}" type="parTrans" cxnId="{23B7C92D-AD2D-4E89-8A00-01FD825311C5}">
      <dgm:prSet/>
      <dgm:spPr/>
    </dgm:pt>
    <dgm:pt modelId="{DD6BB89F-B24D-415B-9DAC-C859F72FDCC5}" type="sibTrans" cxnId="{23B7C92D-AD2D-4E89-8A00-01FD825311C5}">
      <dgm:prSet/>
      <dgm:spPr/>
    </dgm:pt>
    <dgm:pt modelId="{2D6C5445-E379-4F8E-82A7-085E001822FA}">
      <dgm:prSet phldrT="[Текст]"/>
      <dgm:spPr/>
      <dgm:t>
        <a:bodyPr/>
        <a:lstStyle/>
        <a:p>
          <a:r>
            <a:rPr lang="ru-RU" b="0" i="0" dirty="0" smtClean="0"/>
            <a:t>выявление потенциальных ошибок у противника</a:t>
          </a:r>
          <a:endParaRPr lang="ru-RU" dirty="0"/>
        </a:p>
      </dgm:t>
    </dgm:pt>
    <dgm:pt modelId="{8EC27A9C-A321-4B0A-AD02-86971E3DDC09}" type="parTrans" cxnId="{85C4C402-1371-49BB-A258-685A8561F2AA}">
      <dgm:prSet/>
      <dgm:spPr/>
    </dgm:pt>
    <dgm:pt modelId="{A595154E-CBCE-477C-952E-6F5DF63385A9}" type="sibTrans" cxnId="{85C4C402-1371-49BB-A258-685A8561F2AA}">
      <dgm:prSet/>
      <dgm:spPr/>
    </dgm:pt>
    <dgm:pt modelId="{5EBB0F20-FFEF-4FF5-872C-3970B92ABDD0}">
      <dgm:prSet phldrT="[Текст]"/>
      <dgm:spPr/>
      <dgm:t>
        <a:bodyPr/>
        <a:lstStyle/>
        <a:p>
          <a:r>
            <a:rPr lang="ru-RU" dirty="0" smtClean="0"/>
            <a:t>Решение судей</a:t>
          </a:r>
          <a:endParaRPr lang="ru-RU" dirty="0"/>
        </a:p>
      </dgm:t>
    </dgm:pt>
    <dgm:pt modelId="{4F30C77B-BDA7-4BDE-8626-71ECECD822F2}" type="parTrans" cxnId="{50BCB3BF-0F40-4D25-8212-39875D2B352A}">
      <dgm:prSet/>
      <dgm:spPr/>
    </dgm:pt>
    <dgm:pt modelId="{6892ECC5-6D2D-4063-95F0-88F1C2178187}" type="sibTrans" cxnId="{50BCB3BF-0F40-4D25-8212-39875D2B352A}">
      <dgm:prSet/>
      <dgm:spPr/>
    </dgm:pt>
    <dgm:pt modelId="{A479C2F4-9601-443D-BFC3-9E18E696B7A4}">
      <dgm:prSet phldrT="[Текст]"/>
      <dgm:spPr/>
      <dgm:t>
        <a:bodyPr/>
        <a:lstStyle/>
        <a:p>
          <a:r>
            <a:rPr lang="ru-RU" b="0" i="0" dirty="0" smtClean="0"/>
            <a:t>Решение проблемы, предложенной командой-победительницей,  не является единственно верным. Оценивается большая убедительность, доказательность и ораторские качества команд.</a:t>
          </a:r>
          <a:endParaRPr lang="ru-RU" dirty="0"/>
        </a:p>
      </dgm:t>
    </dgm:pt>
    <dgm:pt modelId="{CB167472-D1E6-458B-AE43-4E9FF5836259}" type="parTrans" cxnId="{43BD15D8-31F6-4C7E-8C99-B8A9771BD042}">
      <dgm:prSet/>
      <dgm:spPr/>
    </dgm:pt>
    <dgm:pt modelId="{F3509FE5-054B-449F-9B83-C7764A9B47FF}" type="sibTrans" cxnId="{43BD15D8-31F6-4C7E-8C99-B8A9771BD042}">
      <dgm:prSet/>
      <dgm:spPr/>
    </dgm:pt>
    <dgm:pt modelId="{B0C9E5A4-628C-4875-B562-19060AE438E9}" type="pres">
      <dgm:prSet presAssocID="{15F11033-82A1-415F-B69E-0FE29A0F664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3566E6-0DB1-4981-B244-E9752D7D5B4F}" type="pres">
      <dgm:prSet presAssocID="{A4405A33-6BD5-4069-B4BE-8692EA05CF91}" presName="circle1" presStyleLbl="node1" presStyleIdx="0" presStyleCnt="4"/>
      <dgm:spPr/>
    </dgm:pt>
    <dgm:pt modelId="{3F694313-8366-452B-9CD8-3A6B8129E3C5}" type="pres">
      <dgm:prSet presAssocID="{A4405A33-6BD5-4069-B4BE-8692EA05CF91}" presName="space" presStyleCnt="0"/>
      <dgm:spPr/>
    </dgm:pt>
    <dgm:pt modelId="{A13FDDDB-BF30-4375-A0D7-91E74FA58B6C}" type="pres">
      <dgm:prSet presAssocID="{A4405A33-6BD5-4069-B4BE-8692EA05CF91}" presName="rect1" presStyleLbl="alignAcc1" presStyleIdx="0" presStyleCnt="4"/>
      <dgm:spPr/>
      <dgm:t>
        <a:bodyPr/>
        <a:lstStyle/>
        <a:p>
          <a:endParaRPr lang="ru-RU"/>
        </a:p>
      </dgm:t>
    </dgm:pt>
    <dgm:pt modelId="{761AD591-56F4-405D-9E8F-8C671BCD9EE2}" type="pres">
      <dgm:prSet presAssocID="{DCEAE6C6-B9BA-4818-97DF-C5C8E21470D7}" presName="vertSpace2" presStyleLbl="node1" presStyleIdx="0" presStyleCnt="4"/>
      <dgm:spPr/>
    </dgm:pt>
    <dgm:pt modelId="{53A4B934-BA24-4FA3-9EF2-1C3756020EB0}" type="pres">
      <dgm:prSet presAssocID="{DCEAE6C6-B9BA-4818-97DF-C5C8E21470D7}" presName="circle2" presStyleLbl="node1" presStyleIdx="1" presStyleCnt="4"/>
      <dgm:spPr/>
    </dgm:pt>
    <dgm:pt modelId="{386DFBA5-2697-4248-9D23-225B038EE598}" type="pres">
      <dgm:prSet presAssocID="{DCEAE6C6-B9BA-4818-97DF-C5C8E21470D7}" presName="rect2" presStyleLbl="alignAcc1" presStyleIdx="1" presStyleCnt="4"/>
      <dgm:spPr/>
      <dgm:t>
        <a:bodyPr/>
        <a:lstStyle/>
        <a:p>
          <a:endParaRPr lang="ru-RU"/>
        </a:p>
      </dgm:t>
    </dgm:pt>
    <dgm:pt modelId="{47C65103-64DC-4BDA-9C1B-EE1237D422E8}" type="pres">
      <dgm:prSet presAssocID="{F21D5E58-61B8-48DF-B7C8-16B17E479DC4}" presName="vertSpace3" presStyleLbl="node1" presStyleIdx="1" presStyleCnt="4"/>
      <dgm:spPr/>
    </dgm:pt>
    <dgm:pt modelId="{1185BA28-022D-48B8-A654-EC0C656E48AD}" type="pres">
      <dgm:prSet presAssocID="{F21D5E58-61B8-48DF-B7C8-16B17E479DC4}" presName="circle3" presStyleLbl="node1" presStyleIdx="2" presStyleCnt="4"/>
      <dgm:spPr/>
    </dgm:pt>
    <dgm:pt modelId="{75F85396-98DC-4CB8-AB29-783821F84F12}" type="pres">
      <dgm:prSet presAssocID="{F21D5E58-61B8-48DF-B7C8-16B17E479DC4}" presName="rect3" presStyleLbl="alignAcc1" presStyleIdx="2" presStyleCnt="4"/>
      <dgm:spPr/>
      <dgm:t>
        <a:bodyPr/>
        <a:lstStyle/>
        <a:p>
          <a:endParaRPr lang="ru-RU"/>
        </a:p>
      </dgm:t>
    </dgm:pt>
    <dgm:pt modelId="{762614D2-119A-469F-A572-4425B6549F83}" type="pres">
      <dgm:prSet presAssocID="{5EBB0F20-FFEF-4FF5-872C-3970B92ABDD0}" presName="vertSpace4" presStyleLbl="node1" presStyleIdx="2" presStyleCnt="4"/>
      <dgm:spPr/>
    </dgm:pt>
    <dgm:pt modelId="{405803DB-E7D7-476C-8322-852B1C934409}" type="pres">
      <dgm:prSet presAssocID="{5EBB0F20-FFEF-4FF5-872C-3970B92ABDD0}" presName="circle4" presStyleLbl="node1" presStyleIdx="3" presStyleCnt="4"/>
      <dgm:spPr/>
    </dgm:pt>
    <dgm:pt modelId="{483B9125-F955-42DE-A320-576226C87D2A}" type="pres">
      <dgm:prSet presAssocID="{5EBB0F20-FFEF-4FF5-872C-3970B92ABDD0}" presName="rect4" presStyleLbl="alignAcc1" presStyleIdx="3" presStyleCnt="4"/>
      <dgm:spPr/>
      <dgm:t>
        <a:bodyPr/>
        <a:lstStyle/>
        <a:p>
          <a:endParaRPr lang="ru-RU"/>
        </a:p>
      </dgm:t>
    </dgm:pt>
    <dgm:pt modelId="{7C4F7D99-25BD-434F-8D10-B96858F1E6C4}" type="pres">
      <dgm:prSet presAssocID="{A4405A33-6BD5-4069-B4BE-8692EA05CF91}" presName="rect1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E3BE9-205F-4643-8CB4-38713A584195}" type="pres">
      <dgm:prSet presAssocID="{A4405A33-6BD5-4069-B4BE-8692EA05CF91}" presName="rect1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DB552-DC88-408E-B61F-9D33C4E92BCC}" type="pres">
      <dgm:prSet presAssocID="{DCEAE6C6-B9BA-4818-97DF-C5C8E21470D7}" presName="rect2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99CFB8-2A4A-403D-910B-780ED8D771C9}" type="pres">
      <dgm:prSet presAssocID="{DCEAE6C6-B9BA-4818-97DF-C5C8E21470D7}" presName="rect2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D65C6-5C59-4044-972A-B9A9567C113A}" type="pres">
      <dgm:prSet presAssocID="{F21D5E58-61B8-48DF-B7C8-16B17E479DC4}" presName="rect3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51160-0B0B-41E9-A09E-4D845D1F7549}" type="pres">
      <dgm:prSet presAssocID="{F21D5E58-61B8-48DF-B7C8-16B17E479DC4}" presName="rect3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7C353-8028-4075-A9D4-294FAD6C7D47}" type="pres">
      <dgm:prSet presAssocID="{5EBB0F20-FFEF-4FF5-872C-3970B92ABDD0}" presName="rect4ParTx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9FCB6B-C287-4FC6-B463-EA43CD04AEF0}" type="pres">
      <dgm:prSet presAssocID="{5EBB0F20-FFEF-4FF5-872C-3970B92ABDD0}" presName="rect4ChTx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FBEFD3-A558-4C8E-89AC-77CCD2007A2B}" type="presOf" srcId="{DCEAE6C6-B9BA-4818-97DF-C5C8E21470D7}" destId="{2ABDB552-DC88-408E-B61F-9D33C4E92BCC}" srcOrd="1" destOrd="0" presId="urn:microsoft.com/office/officeart/2005/8/layout/target3"/>
    <dgm:cxn modelId="{43A63834-11E9-4B55-9C01-27BD7DFA0259}" srcId="{15F11033-82A1-415F-B69E-0FE29A0F664F}" destId="{DCEAE6C6-B9BA-4818-97DF-C5C8E21470D7}" srcOrd="1" destOrd="0" parTransId="{F6B6027B-6E16-4A8D-91BA-165160470140}" sibTransId="{14218035-EEE0-49B1-8B37-8A104FEC2FBB}"/>
    <dgm:cxn modelId="{55B85819-B13C-485C-BA04-BFB76E083D39}" type="presOf" srcId="{A4405A33-6BD5-4069-B4BE-8692EA05CF91}" destId="{A13FDDDB-BF30-4375-A0D7-91E74FA58B6C}" srcOrd="0" destOrd="0" presId="urn:microsoft.com/office/officeart/2005/8/layout/target3"/>
    <dgm:cxn modelId="{BA665A2E-EB72-4291-9BBC-FBBA8661135E}" srcId="{15F11033-82A1-415F-B69E-0FE29A0F664F}" destId="{F21D5E58-61B8-48DF-B7C8-16B17E479DC4}" srcOrd="2" destOrd="0" parTransId="{D52B5C11-EBED-4419-A2FB-7EA23363B4E7}" sibTransId="{24C509B3-8440-42A0-9828-C857AEFE0F4E}"/>
    <dgm:cxn modelId="{85C4C402-1371-49BB-A258-685A8561F2AA}" srcId="{F21D5E58-61B8-48DF-B7C8-16B17E479DC4}" destId="{2D6C5445-E379-4F8E-82A7-085E001822FA}" srcOrd="1" destOrd="0" parTransId="{8EC27A9C-A321-4B0A-AD02-86971E3DDC09}" sibTransId="{A595154E-CBCE-477C-952E-6F5DF63385A9}"/>
    <dgm:cxn modelId="{940643B2-62F0-4BA4-97E0-9E517A4BAF10}" type="presOf" srcId="{DCEAE6C6-B9BA-4818-97DF-C5C8E21470D7}" destId="{386DFBA5-2697-4248-9D23-225B038EE598}" srcOrd="0" destOrd="0" presId="urn:microsoft.com/office/officeart/2005/8/layout/target3"/>
    <dgm:cxn modelId="{2890542F-ED0D-4A9D-B4AF-CF82D3EB7BFC}" type="presOf" srcId="{06BD3317-8CDC-4DF1-8E2C-0752629D7DD3}" destId="{55AE3BE9-205F-4643-8CB4-38713A584195}" srcOrd="0" destOrd="1" presId="urn:microsoft.com/office/officeart/2005/8/layout/target3"/>
    <dgm:cxn modelId="{56C1D523-7145-4F27-B5F3-6A863F039B37}" type="presOf" srcId="{F21D5E58-61B8-48DF-B7C8-16B17E479DC4}" destId="{46ED65C6-5C59-4044-972A-B9A9567C113A}" srcOrd="1" destOrd="0" presId="urn:microsoft.com/office/officeart/2005/8/layout/target3"/>
    <dgm:cxn modelId="{84514555-BB0F-438F-B811-C2A839AB150D}" srcId="{F21D5E58-61B8-48DF-B7C8-16B17E479DC4}" destId="{AB461FEC-49AA-4941-B0E1-8CFEFF3268E1}" srcOrd="0" destOrd="0" parTransId="{BC33ED42-5D83-4EE0-9D62-6446C52E9C07}" sibTransId="{7B5D4571-9D18-4035-807F-DAA8A9E11ADE}"/>
    <dgm:cxn modelId="{2A84DE83-2AB2-4062-9F8B-1B7C71F18022}" type="presOf" srcId="{5EBB0F20-FFEF-4FF5-872C-3970B92ABDD0}" destId="{8637C353-8028-4075-A9D4-294FAD6C7D47}" srcOrd="1" destOrd="0" presId="urn:microsoft.com/office/officeart/2005/8/layout/target3"/>
    <dgm:cxn modelId="{23B7C92D-AD2D-4E89-8A00-01FD825311C5}" srcId="{A4405A33-6BD5-4069-B4BE-8692EA05CF91}" destId="{DF36CA7C-871B-4B56-B1A3-58C57675969F}" srcOrd="2" destOrd="0" parTransId="{023448A5-F808-4DD6-9946-3E43870F2FAC}" sibTransId="{DD6BB89F-B24D-415B-9DAC-C859F72FDCC5}"/>
    <dgm:cxn modelId="{528ABB2A-B6F7-492F-80AE-D28E1FEDF10B}" type="presOf" srcId="{A4405A33-6BD5-4069-B4BE-8692EA05CF91}" destId="{7C4F7D99-25BD-434F-8D10-B96858F1E6C4}" srcOrd="1" destOrd="0" presId="urn:microsoft.com/office/officeart/2005/8/layout/target3"/>
    <dgm:cxn modelId="{EE1723C9-9AA6-4294-AF52-2F0255E9A86A}" srcId="{A4405A33-6BD5-4069-B4BE-8692EA05CF91}" destId="{877C2F31-EB0B-48C4-914A-B70AEC931025}" srcOrd="0" destOrd="0" parTransId="{F826122B-2BF4-4175-AD4D-12694B51FAB0}" sibTransId="{3F961971-8FB2-45FE-99D7-3848B48CDABC}"/>
    <dgm:cxn modelId="{515F22E0-173B-4B49-96A8-183634DA905B}" type="presOf" srcId="{877C2F31-EB0B-48C4-914A-B70AEC931025}" destId="{55AE3BE9-205F-4643-8CB4-38713A584195}" srcOrd="0" destOrd="0" presId="urn:microsoft.com/office/officeart/2005/8/layout/target3"/>
    <dgm:cxn modelId="{C2E046F1-1421-46BF-BEB4-E9103D1EF86E}" type="presOf" srcId="{5EBB0F20-FFEF-4FF5-872C-3970B92ABDD0}" destId="{483B9125-F955-42DE-A320-576226C87D2A}" srcOrd="0" destOrd="0" presId="urn:microsoft.com/office/officeart/2005/8/layout/target3"/>
    <dgm:cxn modelId="{D1B48B41-6233-42F7-9970-8B22C9D64822}" type="presOf" srcId="{F21D5E58-61B8-48DF-B7C8-16B17E479DC4}" destId="{75F85396-98DC-4CB8-AB29-783821F84F12}" srcOrd="0" destOrd="0" presId="urn:microsoft.com/office/officeart/2005/8/layout/target3"/>
    <dgm:cxn modelId="{DD3ABF22-2DBA-47F7-BAF8-33D720AC02C8}" type="presOf" srcId="{2D6C5445-E379-4F8E-82A7-085E001822FA}" destId="{D6251160-0B0B-41E9-A09E-4D845D1F7549}" srcOrd="0" destOrd="1" presId="urn:microsoft.com/office/officeart/2005/8/layout/target3"/>
    <dgm:cxn modelId="{35E67548-559D-4671-ADD6-5E3478051EBB}" type="presOf" srcId="{72BA7A31-05C0-4BDE-AAF7-E992605198B8}" destId="{AF99CFB8-2A4A-403D-910B-780ED8D771C9}" srcOrd="0" destOrd="0" presId="urn:microsoft.com/office/officeart/2005/8/layout/target3"/>
    <dgm:cxn modelId="{5AE53708-AA2B-4B7E-BEF6-3E1BDA27327C}" srcId="{15F11033-82A1-415F-B69E-0FE29A0F664F}" destId="{A4405A33-6BD5-4069-B4BE-8692EA05CF91}" srcOrd="0" destOrd="0" parTransId="{1EC221EA-7CC3-4C06-9DD7-ED94724D287F}" sibTransId="{A8284BEC-67B4-4DB5-931A-CC3B18B67701}"/>
    <dgm:cxn modelId="{4CC6405F-70FB-4D38-9D3C-A6AAFA1959F9}" type="presOf" srcId="{A479C2F4-9601-443D-BFC3-9E18E696B7A4}" destId="{909FCB6B-C287-4FC6-B463-EA43CD04AEF0}" srcOrd="0" destOrd="0" presId="urn:microsoft.com/office/officeart/2005/8/layout/target3"/>
    <dgm:cxn modelId="{9D978F1E-3476-44D1-8D9E-2CFF08EA9040}" type="presOf" srcId="{DF36CA7C-871B-4B56-B1A3-58C57675969F}" destId="{55AE3BE9-205F-4643-8CB4-38713A584195}" srcOrd="0" destOrd="2" presId="urn:microsoft.com/office/officeart/2005/8/layout/target3"/>
    <dgm:cxn modelId="{FDD7D537-D982-4DA2-A72D-8580EB448CAD}" type="presOf" srcId="{15F11033-82A1-415F-B69E-0FE29A0F664F}" destId="{B0C9E5A4-628C-4875-B562-19060AE438E9}" srcOrd="0" destOrd="0" presId="urn:microsoft.com/office/officeart/2005/8/layout/target3"/>
    <dgm:cxn modelId="{43BD15D8-31F6-4C7E-8C99-B8A9771BD042}" srcId="{5EBB0F20-FFEF-4FF5-872C-3970B92ABDD0}" destId="{A479C2F4-9601-443D-BFC3-9E18E696B7A4}" srcOrd="0" destOrd="0" parTransId="{CB167472-D1E6-458B-AE43-4E9FF5836259}" sibTransId="{F3509FE5-054B-449F-9B83-C7764A9B47FF}"/>
    <dgm:cxn modelId="{959E32C8-A548-487B-A838-D258F2251FEF}" srcId="{DCEAE6C6-B9BA-4818-97DF-C5C8E21470D7}" destId="{72BA7A31-05C0-4BDE-AAF7-E992605198B8}" srcOrd="0" destOrd="0" parTransId="{65F653CC-66D6-4734-9A6E-9E815E6A3662}" sibTransId="{813ABE5A-BCFE-4D6D-9001-AF61F9B8A368}"/>
    <dgm:cxn modelId="{F03EF930-70CE-4023-984B-A8E61AC6452C}" srcId="{A4405A33-6BD5-4069-B4BE-8692EA05CF91}" destId="{06BD3317-8CDC-4DF1-8E2C-0752629D7DD3}" srcOrd="1" destOrd="0" parTransId="{784BCB8E-5D10-476E-B45E-BBB4B7C9A61F}" sibTransId="{DA7A1619-47D1-45D9-A4DF-2815CC01A8EC}"/>
    <dgm:cxn modelId="{DC155636-6B07-4B4E-BAF0-AA3FC9585C3E}" type="presOf" srcId="{AB461FEC-49AA-4941-B0E1-8CFEFF3268E1}" destId="{D6251160-0B0B-41E9-A09E-4D845D1F7549}" srcOrd="0" destOrd="0" presId="urn:microsoft.com/office/officeart/2005/8/layout/target3"/>
    <dgm:cxn modelId="{50BCB3BF-0F40-4D25-8212-39875D2B352A}" srcId="{15F11033-82A1-415F-B69E-0FE29A0F664F}" destId="{5EBB0F20-FFEF-4FF5-872C-3970B92ABDD0}" srcOrd="3" destOrd="0" parTransId="{4F30C77B-BDA7-4BDE-8626-71ECECD822F2}" sibTransId="{6892ECC5-6D2D-4063-95F0-88F1C2178187}"/>
    <dgm:cxn modelId="{9BC4C904-6DBE-4DC5-97D1-E007D46696E5}" srcId="{DCEAE6C6-B9BA-4818-97DF-C5C8E21470D7}" destId="{46A47E6E-A27D-438F-AC2E-190D6B177CB5}" srcOrd="1" destOrd="0" parTransId="{F9159EE9-D4BF-48F1-A0BF-2A8142F17C20}" sibTransId="{E8B5AB75-4DBD-42DE-984E-5EF3DCB2F14D}"/>
    <dgm:cxn modelId="{262FEEF3-666E-4917-B720-23D6D512537B}" type="presOf" srcId="{46A47E6E-A27D-438F-AC2E-190D6B177CB5}" destId="{AF99CFB8-2A4A-403D-910B-780ED8D771C9}" srcOrd="0" destOrd="1" presId="urn:microsoft.com/office/officeart/2005/8/layout/target3"/>
    <dgm:cxn modelId="{166215B2-9701-45DD-83DD-D16A7F99B181}" type="presParOf" srcId="{B0C9E5A4-628C-4875-B562-19060AE438E9}" destId="{453566E6-0DB1-4981-B244-E9752D7D5B4F}" srcOrd="0" destOrd="0" presId="urn:microsoft.com/office/officeart/2005/8/layout/target3"/>
    <dgm:cxn modelId="{981C04D3-D532-4985-B1E5-B0CBA4609F21}" type="presParOf" srcId="{B0C9E5A4-628C-4875-B562-19060AE438E9}" destId="{3F694313-8366-452B-9CD8-3A6B8129E3C5}" srcOrd="1" destOrd="0" presId="urn:microsoft.com/office/officeart/2005/8/layout/target3"/>
    <dgm:cxn modelId="{62FF9411-0550-4181-A6E9-C0CBAC88E58B}" type="presParOf" srcId="{B0C9E5A4-628C-4875-B562-19060AE438E9}" destId="{A13FDDDB-BF30-4375-A0D7-91E74FA58B6C}" srcOrd="2" destOrd="0" presId="urn:microsoft.com/office/officeart/2005/8/layout/target3"/>
    <dgm:cxn modelId="{70419746-15CB-47FA-85B2-E32E8777A704}" type="presParOf" srcId="{B0C9E5A4-628C-4875-B562-19060AE438E9}" destId="{761AD591-56F4-405D-9E8F-8C671BCD9EE2}" srcOrd="3" destOrd="0" presId="urn:microsoft.com/office/officeart/2005/8/layout/target3"/>
    <dgm:cxn modelId="{A917A5BA-FC40-468B-AA2D-0AED43C3D5FF}" type="presParOf" srcId="{B0C9E5A4-628C-4875-B562-19060AE438E9}" destId="{53A4B934-BA24-4FA3-9EF2-1C3756020EB0}" srcOrd="4" destOrd="0" presId="urn:microsoft.com/office/officeart/2005/8/layout/target3"/>
    <dgm:cxn modelId="{FF7CCF6C-58A6-4208-A9DF-3AB6D1EDB8EF}" type="presParOf" srcId="{B0C9E5A4-628C-4875-B562-19060AE438E9}" destId="{386DFBA5-2697-4248-9D23-225B038EE598}" srcOrd="5" destOrd="0" presId="urn:microsoft.com/office/officeart/2005/8/layout/target3"/>
    <dgm:cxn modelId="{8020E7F3-A825-41E7-B03B-5F306F6D383B}" type="presParOf" srcId="{B0C9E5A4-628C-4875-B562-19060AE438E9}" destId="{47C65103-64DC-4BDA-9C1B-EE1237D422E8}" srcOrd="6" destOrd="0" presId="urn:microsoft.com/office/officeart/2005/8/layout/target3"/>
    <dgm:cxn modelId="{6A453768-5947-4A44-A16E-D431F1600CCC}" type="presParOf" srcId="{B0C9E5A4-628C-4875-B562-19060AE438E9}" destId="{1185BA28-022D-48B8-A654-EC0C656E48AD}" srcOrd="7" destOrd="0" presId="urn:microsoft.com/office/officeart/2005/8/layout/target3"/>
    <dgm:cxn modelId="{CA02F36F-97C5-44D8-8997-C9AD769D466D}" type="presParOf" srcId="{B0C9E5A4-628C-4875-B562-19060AE438E9}" destId="{75F85396-98DC-4CB8-AB29-783821F84F12}" srcOrd="8" destOrd="0" presId="urn:microsoft.com/office/officeart/2005/8/layout/target3"/>
    <dgm:cxn modelId="{5AAC6A2B-F03C-4A7E-97A4-624BBB576CF0}" type="presParOf" srcId="{B0C9E5A4-628C-4875-B562-19060AE438E9}" destId="{762614D2-119A-469F-A572-4425B6549F83}" srcOrd="9" destOrd="0" presId="urn:microsoft.com/office/officeart/2005/8/layout/target3"/>
    <dgm:cxn modelId="{0C014756-539D-40CE-9FE9-E32D797775F7}" type="presParOf" srcId="{B0C9E5A4-628C-4875-B562-19060AE438E9}" destId="{405803DB-E7D7-476C-8322-852B1C934409}" srcOrd="10" destOrd="0" presId="urn:microsoft.com/office/officeart/2005/8/layout/target3"/>
    <dgm:cxn modelId="{CD1C99D2-8627-4FCF-ADD4-53AF367DC8FB}" type="presParOf" srcId="{B0C9E5A4-628C-4875-B562-19060AE438E9}" destId="{483B9125-F955-42DE-A320-576226C87D2A}" srcOrd="11" destOrd="0" presId="urn:microsoft.com/office/officeart/2005/8/layout/target3"/>
    <dgm:cxn modelId="{75574A8C-A054-4413-B51D-9EA746A20600}" type="presParOf" srcId="{B0C9E5A4-628C-4875-B562-19060AE438E9}" destId="{7C4F7D99-25BD-434F-8D10-B96858F1E6C4}" srcOrd="12" destOrd="0" presId="urn:microsoft.com/office/officeart/2005/8/layout/target3"/>
    <dgm:cxn modelId="{08E0A389-72B2-44AA-88C9-63EB9ED0FC13}" type="presParOf" srcId="{B0C9E5A4-628C-4875-B562-19060AE438E9}" destId="{55AE3BE9-205F-4643-8CB4-38713A584195}" srcOrd="13" destOrd="0" presId="urn:microsoft.com/office/officeart/2005/8/layout/target3"/>
    <dgm:cxn modelId="{90B64234-01D7-453F-945C-641E25BC696C}" type="presParOf" srcId="{B0C9E5A4-628C-4875-B562-19060AE438E9}" destId="{2ABDB552-DC88-408E-B61F-9D33C4E92BCC}" srcOrd="14" destOrd="0" presId="urn:microsoft.com/office/officeart/2005/8/layout/target3"/>
    <dgm:cxn modelId="{33DBCD45-52C5-47B5-99D2-356AC615DA68}" type="presParOf" srcId="{B0C9E5A4-628C-4875-B562-19060AE438E9}" destId="{AF99CFB8-2A4A-403D-910B-780ED8D771C9}" srcOrd="15" destOrd="0" presId="urn:microsoft.com/office/officeart/2005/8/layout/target3"/>
    <dgm:cxn modelId="{FBA84E01-B4B3-41DB-96B3-F9A867C90257}" type="presParOf" srcId="{B0C9E5A4-628C-4875-B562-19060AE438E9}" destId="{46ED65C6-5C59-4044-972A-B9A9567C113A}" srcOrd="16" destOrd="0" presId="urn:microsoft.com/office/officeart/2005/8/layout/target3"/>
    <dgm:cxn modelId="{88D0464A-33C0-4339-8D9F-03A5D215784C}" type="presParOf" srcId="{B0C9E5A4-628C-4875-B562-19060AE438E9}" destId="{D6251160-0B0B-41E9-A09E-4D845D1F7549}" srcOrd="17" destOrd="0" presId="urn:microsoft.com/office/officeart/2005/8/layout/target3"/>
    <dgm:cxn modelId="{66A5B0C9-A709-42F1-B01E-B4DFEA985BD5}" type="presParOf" srcId="{B0C9E5A4-628C-4875-B562-19060AE438E9}" destId="{8637C353-8028-4075-A9D4-294FAD6C7D47}" srcOrd="18" destOrd="0" presId="urn:microsoft.com/office/officeart/2005/8/layout/target3"/>
    <dgm:cxn modelId="{7AD5779A-FD21-426B-ABBC-139A8A135BE5}" type="presParOf" srcId="{B0C9E5A4-628C-4875-B562-19060AE438E9}" destId="{909FCB6B-C287-4FC6-B463-EA43CD04AEF0}" srcOrd="19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000E1FF-3D3E-4572-8C61-13389E30BF2E}" type="datetimeFigureOut">
              <a:rPr lang="ru-RU"/>
              <a:pPr/>
              <a:t>16.06.2015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E00D92-5266-4B34-B41E-DEFDEA7844D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BD6BC9-DAF5-402D-87C3-C2D4C8B99AE2}" type="datetimeFigureOut">
              <a:rPr lang="ru-RU"/>
              <a:pPr/>
              <a:t>16.06.2015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19944" y="1202531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689475"/>
            <a:ext cx="5335588" cy="44434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EA9A83D-3B05-443E-A8AD-008A3EAEF51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19150" y="1201738"/>
            <a:ext cx="4938713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dirty="0" smtClean="0"/>
          </a:p>
        </p:txBody>
      </p:sp>
      <p:sp>
        <p:nvSpPr>
          <p:cNvPr id="1229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14D994-D6FF-43BA-BD10-C874422603AC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19150" y="1201738"/>
            <a:ext cx="4938713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93E9460-9C7E-4D9D-AD93-347B8696A7B7}" type="slidenum">
              <a:rPr lang="ru-RU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2" descr="Снимок экрана 2012-07-19 в 11.25.53.png"/>
          <p:cNvPicPr>
            <a:picLocks noChangeAspect="1"/>
          </p:cNvPicPr>
          <p:nvPr userDrawn="1"/>
        </p:nvPicPr>
        <p:blipFill>
          <a:blip r:embed="rId2"/>
          <a:srcRect l="8333" r="8333"/>
          <a:stretch>
            <a:fillRect/>
          </a:stretch>
        </p:blipFill>
        <p:spPr bwMode="auto">
          <a:xfrm>
            <a:off x="-76200" y="-76200"/>
            <a:ext cx="9313863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"/>
          <p:cNvSpPr txBox="1">
            <a:spLocks noChangeArrowheads="1"/>
          </p:cNvSpPr>
          <p:nvPr userDrawn="1"/>
        </p:nvSpPr>
        <p:spPr bwMode="auto">
          <a:xfrm>
            <a:off x="4953000" y="6581775"/>
            <a:ext cx="419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 sz="1200"/>
              <a:t>Высшая школа менеджмента ФГБОУ ВПО «СГЭУ»</a:t>
            </a:r>
          </a:p>
        </p:txBody>
      </p:sp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1182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8" name="Изображение 8" descr="Снимок экрана 2012-07-19 в 11.25.47.png"/>
          <p:cNvPicPr>
            <a:picLocks noChangeAspect="1"/>
          </p:cNvPicPr>
          <p:nvPr userDrawn="1"/>
        </p:nvPicPr>
        <p:blipFill>
          <a:blip r:embed="rId4"/>
          <a:srcRect l="9167" r="8981"/>
          <a:stretch>
            <a:fillRect/>
          </a:stretch>
        </p:blipFill>
        <p:spPr bwMode="auto">
          <a:xfrm>
            <a:off x="-152400" y="-152400"/>
            <a:ext cx="9525000" cy="72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l">
              <a:defRPr>
                <a:ea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2" descr="Снимок экрана 2012-07-19 в 11.25.53.png"/>
          <p:cNvPicPr>
            <a:picLocks noChangeAspect="1"/>
          </p:cNvPicPr>
          <p:nvPr userDrawn="1"/>
        </p:nvPicPr>
        <p:blipFill>
          <a:blip r:embed="rId2"/>
          <a:srcRect l="8333" r="8333"/>
          <a:stretch>
            <a:fillRect/>
          </a:stretch>
        </p:blipFill>
        <p:spPr bwMode="auto">
          <a:xfrm>
            <a:off x="-76200" y="-76200"/>
            <a:ext cx="9313863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l">
              <a:defRPr>
                <a:ea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328B393-C8DF-4FAC-AE77-27A5F4DC9C7D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pic>
        <p:nvPicPr>
          <p:cNvPr id="12" name="Рисунок 11" descr="Лого-закладка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4800" y="-228600"/>
            <a:ext cx="1219200" cy="15566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Снимок экрана 2012-07-19 в 11.25.53.png"/>
          <p:cNvPicPr>
            <a:picLocks noChangeAspect="1"/>
          </p:cNvPicPr>
          <p:nvPr userDrawn="1"/>
        </p:nvPicPr>
        <p:blipFill>
          <a:blip r:embed="rId2"/>
          <a:srcRect l="8333" r="8333"/>
          <a:stretch>
            <a:fillRect/>
          </a:stretch>
        </p:blipFill>
        <p:spPr bwMode="auto">
          <a:xfrm>
            <a:off x="-76200" y="-76200"/>
            <a:ext cx="9313863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l">
              <a:defRPr>
                <a:ea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AEC818D-717D-46D7-A837-5CA5F15EB9A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2" descr="Снимок экрана 2012-07-19 в 11.25.53.png"/>
          <p:cNvPicPr>
            <a:picLocks noChangeAspect="1"/>
          </p:cNvPicPr>
          <p:nvPr userDrawn="1"/>
        </p:nvPicPr>
        <p:blipFill>
          <a:blip r:embed="rId2"/>
          <a:srcRect l="8333" r="8333"/>
          <a:stretch>
            <a:fillRect/>
          </a:stretch>
        </p:blipFill>
        <p:spPr bwMode="auto">
          <a:xfrm>
            <a:off x="-76200" y="-76200"/>
            <a:ext cx="9313863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l">
              <a:defRPr>
                <a:ea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C3397C-A3DF-4AC2-96D5-6B04C240E67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2" descr="Снимок экрана 2012-07-19 в 11.25.53.png"/>
          <p:cNvPicPr>
            <a:picLocks noChangeAspect="1"/>
          </p:cNvPicPr>
          <p:nvPr userDrawn="1"/>
        </p:nvPicPr>
        <p:blipFill>
          <a:blip r:embed="rId2"/>
          <a:srcRect l="8333" r="8333"/>
          <a:stretch>
            <a:fillRect/>
          </a:stretch>
        </p:blipFill>
        <p:spPr bwMode="auto">
          <a:xfrm>
            <a:off x="-76200" y="-76200"/>
            <a:ext cx="9313863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l">
              <a:defRPr>
                <a:ea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7AF476-4A74-4506-A07B-D4D23E7CE9E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2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pic>
        <p:nvPicPr>
          <p:cNvPr id="13" name="Рисунок 12" descr="Лого-закладка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81000" y="-304800"/>
            <a:ext cx="1905000" cy="24323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2" descr="Снимок экрана 2012-07-19 в 11.25.53.png"/>
          <p:cNvPicPr>
            <a:picLocks noChangeAspect="1"/>
          </p:cNvPicPr>
          <p:nvPr userDrawn="1"/>
        </p:nvPicPr>
        <p:blipFill>
          <a:blip r:embed="rId2"/>
          <a:srcRect l="8333" r="8333"/>
          <a:stretch>
            <a:fillRect/>
          </a:stretch>
        </p:blipFill>
        <p:spPr bwMode="auto">
          <a:xfrm>
            <a:off x="-76200" y="-76200"/>
            <a:ext cx="9313863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l">
              <a:defRPr>
                <a:ea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653843-D6BD-42F9-B2C1-2B40A9C1A491}" type="slidenum">
              <a:rPr lang="ru-RU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pic>
        <p:nvPicPr>
          <p:cNvPr id="11" name="Рисунок 10" descr="Лого-закладка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4800" y="-228600"/>
            <a:ext cx="1219200" cy="15566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2" descr="Снимок экрана 2012-07-19 в 11.25.53.png"/>
          <p:cNvPicPr>
            <a:picLocks noChangeAspect="1"/>
          </p:cNvPicPr>
          <p:nvPr userDrawn="1"/>
        </p:nvPicPr>
        <p:blipFill>
          <a:blip r:embed="rId2"/>
          <a:srcRect l="8333" r="8333"/>
          <a:stretch>
            <a:fillRect/>
          </a:stretch>
        </p:blipFill>
        <p:spPr bwMode="auto">
          <a:xfrm>
            <a:off x="-76200" y="-76200"/>
            <a:ext cx="9313863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algn="l">
              <a:defRPr>
                <a:ea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5ACC8-A4A3-48D3-A633-701317AACE85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pic>
        <p:nvPicPr>
          <p:cNvPr id="12" name="Рисунок 11" descr="Лого-закладка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81000" y="-304800"/>
            <a:ext cx="1905000" cy="243230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Изображение 2" descr="Снимок экрана 2012-07-19 в 11.25.53.png"/>
          <p:cNvPicPr>
            <a:picLocks noChangeAspect="1"/>
          </p:cNvPicPr>
          <p:nvPr userDrawn="1"/>
        </p:nvPicPr>
        <p:blipFill>
          <a:blip r:embed="rId9"/>
          <a:srcRect l="8333" r="8333"/>
          <a:stretch>
            <a:fillRect/>
          </a:stretch>
        </p:blipFill>
        <p:spPr bwMode="auto">
          <a:xfrm>
            <a:off x="0" y="-127000"/>
            <a:ext cx="9313863" cy="698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0"/>
          <p:cNvSpPr>
            <a:spLocks noGrp="1"/>
          </p:cNvSpPr>
          <p:nvPr userDrawn="1">
            <p:ph type="title"/>
          </p:nvPr>
        </p:nvSpPr>
        <p:spPr bwMode="auto">
          <a:xfrm>
            <a:off x="457200" y="3587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8" name="Rectangle 12"/>
          <p:cNvSpPr>
            <a:spLocks noGrp="1"/>
          </p:cNvSpPr>
          <p:nvPr userDrawn="1"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20" name="Rectangle 20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  <a:ea typeface="Arial" charset="0"/>
              </a:defRPr>
            </a:lvl1pPr>
          </a:lstStyle>
          <a:p>
            <a:pPr>
              <a:defRPr/>
            </a:pPr>
            <a:r>
              <a:rPr lang="ru-RU" dirty="0" smtClean="0"/>
              <a:t>КАРЬЕРНЫЙ РОСТ Апрель 2015г.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21" name="Rectangle 21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Corbel" pitchFamily="34" charset="0"/>
              </a:defRPr>
            </a:lvl1pPr>
          </a:lstStyle>
          <a:p>
            <a:fld id="{B29F497D-652C-43BC-861A-1CDCDFAABCBA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9" name="Рисунок 8" descr="Лого-закладка.pn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304800" y="-381000"/>
            <a:ext cx="1905000" cy="243230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</p:sldLayoutIdLst>
  <p:hf sldNum="0" hdr="0" ft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rbe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rbe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rbe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3600">
          <a:solidFill>
            <a:schemeClr val="tx1"/>
          </a:solidFill>
          <a:latin typeface="Corbe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charset="0"/>
          <a:ea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charset="0"/>
          <a:ea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charset="0"/>
          <a:ea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rbel" charset="0"/>
          <a:ea typeface="Arial" charset="0"/>
        </a:defRPr>
      </a:lvl9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Calibri"/>
          <a:ea typeface="Arial" charset="0"/>
          <a:cs typeface="Arial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400">
          <a:solidFill>
            <a:schemeClr val="tx1"/>
          </a:solidFill>
          <a:latin typeface="Calibri"/>
          <a:ea typeface="Calibri" charset="0"/>
          <a:cs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Calibri"/>
          <a:ea typeface="Calibri" charset="0"/>
          <a:cs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Calibri"/>
          <a:ea typeface="Calibri" charset="0"/>
          <a:cs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Calibri"/>
          <a:ea typeface="Calibri" charset="0"/>
          <a:cs typeface="Arial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3505200" y="838200"/>
            <a:ext cx="4572000" cy="925513"/>
          </a:xfrm>
        </p:spPr>
        <p:txBody>
          <a:bodyPr/>
          <a:lstStyle/>
          <a:p>
            <a:pPr algn="ctr">
              <a:lnSpc>
                <a:spcPct val="80000"/>
              </a:lnSpc>
              <a:spcBef>
                <a:spcPct val="0"/>
              </a:spcBef>
              <a:buNone/>
            </a:pPr>
            <a:r>
              <a:rPr kumimoji="0" lang="ru-RU" sz="2200" dirty="0" smtClean="0">
                <a:solidFill>
                  <a:srgbClr val="000000"/>
                </a:solidFill>
                <a:latin typeface="Corbel" pitchFamily="34" charset="0"/>
              </a:rPr>
              <a:t>ФГБОУ ВО </a:t>
            </a:r>
            <a:br>
              <a:rPr kumimoji="0" lang="ru-RU" sz="2200" dirty="0" smtClean="0">
                <a:solidFill>
                  <a:srgbClr val="000000"/>
                </a:solidFill>
                <a:latin typeface="Corbel" pitchFamily="34" charset="0"/>
              </a:rPr>
            </a:br>
            <a:r>
              <a:rPr kumimoji="0" lang="ru-RU" sz="2200" dirty="0" smtClean="0">
                <a:solidFill>
                  <a:srgbClr val="000000"/>
                </a:solidFill>
                <a:latin typeface="Corbel" pitchFamily="34" charset="0"/>
              </a:rPr>
              <a:t>«Самарский государственный экономический университет»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kumimoji="0" lang="ru-RU" sz="2200" dirty="0" smtClean="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11266" name="Заголовок 2"/>
          <p:cNvSpPr>
            <a:spLocks noGrp="1"/>
          </p:cNvSpPr>
          <p:nvPr>
            <p:ph type="ctrTitle" idx="4294967295"/>
          </p:nvPr>
        </p:nvSpPr>
        <p:spPr>
          <a:xfrm>
            <a:off x="838200" y="3124200"/>
            <a:ext cx="5824537" cy="2209800"/>
          </a:xfrm>
        </p:spPr>
        <p:txBody>
          <a:bodyPr/>
          <a:lstStyle/>
          <a:p>
            <a:pPr algn="ctr"/>
            <a:r>
              <a:rPr kumimoji="0"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Дебаты как один из активных методов обучения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2895600" cy="289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Неоднородность группы 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Различный уровень мотивации</a:t>
            </a:r>
          </a:p>
          <a:p>
            <a:pPr marL="514350" indent="-514350">
              <a:buAutoNum type="arabicPeriod"/>
            </a:pPr>
            <a:r>
              <a:rPr lang="ru-RU" dirty="0" smtClean="0"/>
              <a:t>Неподготовленность по теме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Сложности: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 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Готова ли система образования к подготовке современных экономистов?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/>
              <a:t>Морозова Елена Сергеевна</a:t>
            </a:r>
          </a:p>
          <a:p>
            <a:pPr algn="ctr">
              <a:buNone/>
            </a:pPr>
            <a:r>
              <a:rPr lang="ru-RU" sz="4000" dirty="0" smtClean="0"/>
              <a:t>933-87-60, вн.238</a:t>
            </a:r>
          </a:p>
          <a:p>
            <a:pPr algn="ctr">
              <a:buNone/>
            </a:pPr>
            <a:r>
              <a:rPr lang="en-US" sz="4000" dirty="0" smtClean="0"/>
              <a:t>dhrsseu@gmail.com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навыков будущего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Источник:</a:t>
            </a:r>
            <a:r>
              <a:rPr lang="en-US" smtClean="0"/>
              <a:t>The Boston Consulting Group,2015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1447800"/>
            <a:ext cx="9144000" cy="5181600"/>
          </a:xfrm>
        </p:spPr>
        <p:txBody>
          <a:bodyPr/>
          <a:lstStyle/>
          <a:p>
            <a:pPr marL="514350" indent="-514350">
              <a:buNone/>
            </a:pPr>
            <a:r>
              <a:rPr lang="ru-RU" sz="3600" dirty="0" smtClean="0"/>
              <a:t>     это чётко структурированный и специально организованный публичный обмен мыслями между двумя сторонами по актуальным темам. </a:t>
            </a:r>
          </a:p>
          <a:p>
            <a:pPr marL="514350" indent="-514350">
              <a:buNone/>
            </a:pPr>
            <a:endParaRPr lang="ru-RU" sz="36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Дебаты</a:t>
            </a:r>
            <a:r>
              <a:rPr lang="ru-RU" sz="6000" b="1" dirty="0" smtClean="0"/>
              <a:t> </a:t>
            </a:r>
            <a:endParaRPr lang="ru-RU" sz="6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1426690025_d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810000"/>
            <a:ext cx="3262955" cy="2279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сформировать у слушателей положительное впечатление от собственной позиции.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debaty20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124200"/>
            <a:ext cx="4558730" cy="24888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ctr">
              <a:buNone/>
            </a:pP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 marL="457200" indent="-457200" algn="ctr">
              <a:buNone/>
            </a:pP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 marL="457200" indent="-457200" algn="ctr">
              <a:buNone/>
            </a:pP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 marL="457200" indent="-457200" algn="ctr">
              <a:buNone/>
            </a:pP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 marL="457200" indent="-457200" algn="ctr">
              <a:buNone/>
            </a:pP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 marL="457200" indent="-457200" algn="ctr">
              <a:buNone/>
            </a:pP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 marL="457200" indent="-457200" algn="ctr">
              <a:buNone/>
            </a:pP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 marL="457200" indent="-457200" algn="ctr">
              <a:buNone/>
            </a:pP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 marL="457200" indent="-457200" algn="ctr">
              <a:buNone/>
            </a:pP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 marL="457200" indent="-457200" algn="ctr">
              <a:buNone/>
            </a:pPr>
            <a:endParaRPr lang="ru-RU" sz="2000" dirty="0" smtClean="0">
              <a:latin typeface="Calibri" pitchFamily="34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ru-RU" sz="2000" u="sng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Область применения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371600" y="1600200"/>
          <a:ext cx="6781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Действующие лица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Сценарий игры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U5A476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905000"/>
            <a:ext cx="4389679" cy="2925763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Дебаты по дисциплине «Экономическая безопасность»</a:t>
            </a:r>
          </a:p>
        </p:txBody>
      </p:sp>
      <p:pic>
        <p:nvPicPr>
          <p:cNvPr id="5" name="Рисунок 4" descr="1U5A47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648919"/>
            <a:ext cx="3314403" cy="2209081"/>
          </a:xfrm>
          <a:prstGeom prst="rect">
            <a:avLst/>
          </a:prstGeom>
        </p:spPr>
      </p:pic>
      <p:pic>
        <p:nvPicPr>
          <p:cNvPr id="6" name="Рисунок 5" descr="1U5A47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648200"/>
            <a:ext cx="3733800" cy="2209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C10073846999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6.pptx</Template>
  <TotalTime>2962</TotalTime>
  <Words>232</Words>
  <Application>Microsoft Office PowerPoint</Application>
  <PresentationFormat>Экран (4:3)</PresentationFormat>
  <Paragraphs>78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TC100738469990</vt:lpstr>
      <vt:lpstr>Дебаты как один из активных методов обучения</vt:lpstr>
      <vt:lpstr>       10 навыков будущего</vt:lpstr>
      <vt:lpstr>Дебаты </vt:lpstr>
      <vt:lpstr>Цель</vt:lpstr>
      <vt:lpstr>Область применения</vt:lpstr>
      <vt:lpstr>Задачи</vt:lpstr>
      <vt:lpstr>Действующие лица</vt:lpstr>
      <vt:lpstr>Сценарий игры</vt:lpstr>
      <vt:lpstr>Дебаты по дисциплине «Экономическая безопасность»</vt:lpstr>
      <vt:lpstr>Сложности: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Виктор В. Борисов</dc:creator>
  <cp:lastModifiedBy>MorozovaE.S</cp:lastModifiedBy>
  <cp:revision>397</cp:revision>
  <cp:lastPrinted>1601-01-01T00:00:00Z</cp:lastPrinted>
  <dcterms:created xsi:type="dcterms:W3CDTF">1601-01-01T00:00:00Z</dcterms:created>
  <dcterms:modified xsi:type="dcterms:W3CDTF">2015-06-16T07:28:10Z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