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4693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72E5796-1D67-4CCC-A17A-E0A80881B31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CB3D4D6-5160-41DB-B0E4-A734F067D79A}">
      <dgm:prSet phldrT="[Текст]" custT="1"/>
      <dgm:spPr/>
      <dgm:t>
        <a:bodyPr/>
        <a:lstStyle/>
        <a:p>
          <a:r>
            <a:rPr lang="ru-RU" sz="1800" b="1" dirty="0" smtClean="0"/>
            <a:t>Качество образовательной деятельности и подготовки обучающихся</a:t>
          </a:r>
          <a:endParaRPr lang="ru-RU" sz="1800" b="1" dirty="0"/>
        </a:p>
      </dgm:t>
    </dgm:pt>
    <dgm:pt modelId="{91ABDD24-3AAC-43D7-858A-04EA7C390C67}" type="parTrans" cxnId="{B45E6485-7342-4D0E-B903-BF8C9FFBDC9C}">
      <dgm:prSet/>
      <dgm:spPr/>
      <dgm:t>
        <a:bodyPr/>
        <a:lstStyle/>
        <a:p>
          <a:endParaRPr lang="ru-RU"/>
        </a:p>
      </dgm:t>
    </dgm:pt>
    <dgm:pt modelId="{44DC5B16-D2B9-4D5A-B556-9799DA172E03}" type="sibTrans" cxnId="{B45E6485-7342-4D0E-B903-BF8C9FFBDC9C}">
      <dgm:prSet/>
      <dgm:spPr/>
      <dgm:t>
        <a:bodyPr/>
        <a:lstStyle/>
        <a:p>
          <a:endParaRPr lang="ru-RU"/>
        </a:p>
      </dgm:t>
    </dgm:pt>
    <dgm:pt modelId="{5242FB47-24CC-415B-AF82-3D9CBEC287B3}">
      <dgm:prSet phldrT="[Текст]" custT="1"/>
      <dgm:spPr/>
      <dgm:t>
        <a:bodyPr/>
        <a:lstStyle/>
        <a:p>
          <a:r>
            <a:rPr lang="ru-RU" sz="1600" b="1" dirty="0" smtClean="0"/>
            <a:t>Внутренняя оценка – обязательная и на регулярной основе</a:t>
          </a:r>
          <a:endParaRPr lang="ru-RU" sz="1600" b="1" dirty="0"/>
        </a:p>
      </dgm:t>
    </dgm:pt>
    <dgm:pt modelId="{31F07F39-957D-45D6-B3F6-B7B5426E02E8}" type="parTrans" cxnId="{F505EF4B-C484-4DBD-8851-6EFEF9102534}">
      <dgm:prSet/>
      <dgm:spPr/>
      <dgm:t>
        <a:bodyPr/>
        <a:lstStyle/>
        <a:p>
          <a:endParaRPr lang="ru-RU"/>
        </a:p>
      </dgm:t>
    </dgm:pt>
    <dgm:pt modelId="{A35F9A74-D7B5-4AC4-B771-9976895B3A08}" type="sibTrans" cxnId="{F505EF4B-C484-4DBD-8851-6EFEF9102534}">
      <dgm:prSet/>
      <dgm:spPr/>
      <dgm:t>
        <a:bodyPr/>
        <a:lstStyle/>
        <a:p>
          <a:endParaRPr lang="ru-RU"/>
        </a:p>
      </dgm:t>
    </dgm:pt>
    <dgm:pt modelId="{713F861B-DF27-48E2-A2C3-24F409F324F8}">
      <dgm:prSet phldrT="[Текст]" custT="1"/>
      <dgm:spPr/>
      <dgm:t>
        <a:bodyPr/>
        <a:lstStyle/>
        <a:p>
          <a:r>
            <a:rPr lang="ru-RU" sz="1400" dirty="0" smtClean="0"/>
            <a:t>С </a:t>
          </a:r>
          <a:r>
            <a:rPr lang="ru-RU" sz="1400" dirty="0" smtClean="0"/>
            <a:t>привлечением работодателей и (или) их объединений, иных юридических и (или) физических лиц, включая педагогических работников ОО</a:t>
          </a:r>
          <a:endParaRPr lang="ru-RU" sz="1400" dirty="0"/>
        </a:p>
      </dgm:t>
    </dgm:pt>
    <dgm:pt modelId="{12FCE894-FC5A-49F6-A452-9F6E95B4869D}" type="parTrans" cxnId="{38689C68-FFC4-46D4-8086-FB646C60CEAD}">
      <dgm:prSet/>
      <dgm:spPr/>
      <dgm:t>
        <a:bodyPr/>
        <a:lstStyle/>
        <a:p>
          <a:endParaRPr lang="ru-RU"/>
        </a:p>
      </dgm:t>
    </dgm:pt>
    <dgm:pt modelId="{E3DAD7F6-AEB5-4561-90E1-E26CE2A3DC0F}" type="sibTrans" cxnId="{38689C68-FFC4-46D4-8086-FB646C60CEAD}">
      <dgm:prSet/>
      <dgm:spPr/>
      <dgm:t>
        <a:bodyPr/>
        <a:lstStyle/>
        <a:p>
          <a:endParaRPr lang="ru-RU"/>
        </a:p>
      </dgm:t>
    </dgm:pt>
    <dgm:pt modelId="{A9AF4940-1FEE-4465-8CCF-1AA9E5E5A4CB}">
      <dgm:prSet phldrT="[Текст]" custT="1"/>
      <dgm:spPr/>
      <dgm:t>
        <a:bodyPr/>
        <a:lstStyle/>
        <a:p>
          <a:r>
            <a:rPr lang="ru-RU" sz="1400" dirty="0" smtClean="0"/>
            <a:t>Обучающиеся </a:t>
          </a:r>
          <a:r>
            <a:rPr lang="ru-RU" sz="1400" dirty="0" smtClean="0"/>
            <a:t>оценивают условия, содержание, организацию и качество образовательного процесса в целом , а также отдельных дисциплин (модулей) и практик</a:t>
          </a:r>
          <a:endParaRPr lang="ru-RU" sz="1400" dirty="0"/>
        </a:p>
      </dgm:t>
    </dgm:pt>
    <dgm:pt modelId="{718FFE90-AF49-4DB8-93BB-10E89DB9DEEF}" type="parTrans" cxnId="{0313DF3C-B8AC-45EE-B421-47A599102DBF}">
      <dgm:prSet/>
      <dgm:spPr/>
      <dgm:t>
        <a:bodyPr/>
        <a:lstStyle/>
        <a:p>
          <a:endParaRPr lang="ru-RU"/>
        </a:p>
      </dgm:t>
    </dgm:pt>
    <dgm:pt modelId="{98A6ED39-3409-4453-A591-2ADE3DA1FE5D}" type="sibTrans" cxnId="{0313DF3C-B8AC-45EE-B421-47A599102DBF}">
      <dgm:prSet/>
      <dgm:spPr/>
      <dgm:t>
        <a:bodyPr/>
        <a:lstStyle/>
        <a:p>
          <a:endParaRPr lang="ru-RU"/>
        </a:p>
      </dgm:t>
    </dgm:pt>
    <dgm:pt modelId="{5BFFCEDB-FC1D-4DF2-BC85-9559A1E3D4D1}">
      <dgm:prSet phldrT="[Текст]" custT="1"/>
      <dgm:spPr/>
      <dgm:t>
        <a:bodyPr/>
        <a:lstStyle/>
        <a:p>
          <a:r>
            <a:rPr lang="ru-RU" sz="1600" b="1" dirty="0" smtClean="0"/>
            <a:t>Внешняя оценка – на добровольной основе</a:t>
          </a:r>
          <a:endParaRPr lang="ru-RU" sz="1600" b="1" dirty="0"/>
        </a:p>
      </dgm:t>
    </dgm:pt>
    <dgm:pt modelId="{EF0D8858-D741-4FF5-9230-79A2E4E060F5}" type="parTrans" cxnId="{7E1270F6-9935-401B-9FE6-81838EE20483}">
      <dgm:prSet/>
      <dgm:spPr/>
      <dgm:t>
        <a:bodyPr/>
        <a:lstStyle/>
        <a:p>
          <a:endParaRPr lang="ru-RU"/>
        </a:p>
      </dgm:t>
    </dgm:pt>
    <dgm:pt modelId="{113E2386-6D4D-428E-A466-010941D1B547}" type="sibTrans" cxnId="{7E1270F6-9935-401B-9FE6-81838EE20483}">
      <dgm:prSet/>
      <dgm:spPr/>
      <dgm:t>
        <a:bodyPr/>
        <a:lstStyle/>
        <a:p>
          <a:endParaRPr lang="ru-RU"/>
        </a:p>
      </dgm:t>
    </dgm:pt>
    <dgm:pt modelId="{E71EACDA-0F65-4733-B338-E57AA875B38C}">
      <dgm:prSet phldrT="[Текст]" custT="1"/>
      <dgm:spPr/>
      <dgm:t>
        <a:bodyPr/>
        <a:lstStyle/>
        <a:p>
          <a:r>
            <a:rPr lang="ru-RU" sz="1400" dirty="0" smtClean="0"/>
            <a:t>Государственная аккредитация</a:t>
          </a:r>
          <a:endParaRPr lang="ru-RU" sz="1400" dirty="0"/>
        </a:p>
      </dgm:t>
    </dgm:pt>
    <dgm:pt modelId="{5DD6D5AF-F66C-4CEA-BEC3-AF2D6786AEF1}" type="parTrans" cxnId="{4048C2C5-2EAB-430A-968A-E57985B71559}">
      <dgm:prSet/>
      <dgm:spPr/>
      <dgm:t>
        <a:bodyPr/>
        <a:lstStyle/>
        <a:p>
          <a:endParaRPr lang="ru-RU"/>
        </a:p>
      </dgm:t>
    </dgm:pt>
    <dgm:pt modelId="{A9BC2C28-D509-4353-B140-2E622721D964}" type="sibTrans" cxnId="{4048C2C5-2EAB-430A-968A-E57985B71559}">
      <dgm:prSet/>
      <dgm:spPr/>
      <dgm:t>
        <a:bodyPr/>
        <a:lstStyle/>
        <a:p>
          <a:endParaRPr lang="ru-RU"/>
        </a:p>
      </dgm:t>
    </dgm:pt>
    <dgm:pt modelId="{31FB979D-C6B2-4141-AD16-4E0FE08DF502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dirty="0" smtClean="0"/>
            <a:t>Профессионально-общественная аккредитация</a:t>
          </a:r>
        </a:p>
        <a:p>
          <a:pPr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5794BF97-8407-400E-AE7C-32F59555080D}" type="parTrans" cxnId="{3C87EC51-632F-41B7-A953-5C9A577E9057}">
      <dgm:prSet/>
      <dgm:spPr/>
      <dgm:t>
        <a:bodyPr/>
        <a:lstStyle/>
        <a:p>
          <a:endParaRPr lang="ru-RU"/>
        </a:p>
      </dgm:t>
    </dgm:pt>
    <dgm:pt modelId="{12BE8347-F366-47D2-A4FF-CB14C1313A33}" type="sibTrans" cxnId="{3C87EC51-632F-41B7-A953-5C9A577E9057}">
      <dgm:prSet/>
      <dgm:spPr/>
      <dgm:t>
        <a:bodyPr/>
        <a:lstStyle/>
        <a:p>
          <a:endParaRPr lang="ru-RU"/>
        </a:p>
      </dgm:t>
    </dgm:pt>
    <dgm:pt modelId="{2F9BE6E5-7E81-4D8F-8E64-1CDAB9B940B7}">
      <dgm:prSet custT="1"/>
      <dgm:spPr/>
      <dgm:t>
        <a:bodyPr/>
        <a:lstStyle/>
        <a:p>
          <a:r>
            <a:rPr lang="ru-RU" sz="1400" dirty="0" smtClean="0"/>
            <a:t>Международная аккредитация</a:t>
          </a:r>
          <a:endParaRPr lang="ru-RU" sz="1400" dirty="0"/>
        </a:p>
      </dgm:t>
    </dgm:pt>
    <dgm:pt modelId="{9F265C67-8DDF-4E0B-8850-8E5806C0098F}" type="parTrans" cxnId="{84154121-8741-43AB-A9B1-8D56EBDDA8F8}">
      <dgm:prSet/>
      <dgm:spPr/>
      <dgm:t>
        <a:bodyPr/>
        <a:lstStyle/>
        <a:p>
          <a:endParaRPr lang="ru-RU"/>
        </a:p>
      </dgm:t>
    </dgm:pt>
    <dgm:pt modelId="{A767EB8B-C4B6-4ABA-B5FA-DFFB17D5D56F}" type="sibTrans" cxnId="{84154121-8741-43AB-A9B1-8D56EBDDA8F8}">
      <dgm:prSet/>
      <dgm:spPr/>
      <dgm:t>
        <a:bodyPr/>
        <a:lstStyle/>
        <a:p>
          <a:endParaRPr lang="ru-RU"/>
        </a:p>
      </dgm:t>
    </dgm:pt>
    <dgm:pt modelId="{39076C6B-6E0C-4A21-B1E8-BC83242F0478}" type="pres">
      <dgm:prSet presAssocID="{572E5796-1D67-4CCC-A17A-E0A80881B31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FAE724CA-A2E1-4FFE-906A-17051F70F9B0}" type="pres">
      <dgm:prSet presAssocID="{ACB3D4D6-5160-41DB-B0E4-A734F067D79A}" presName="hierRoot1" presStyleCnt="0"/>
      <dgm:spPr/>
    </dgm:pt>
    <dgm:pt modelId="{C1E8DFD9-3935-4EEA-B552-9D9C0DC5B4E3}" type="pres">
      <dgm:prSet presAssocID="{ACB3D4D6-5160-41DB-B0E4-A734F067D79A}" presName="composite" presStyleCnt="0"/>
      <dgm:spPr/>
    </dgm:pt>
    <dgm:pt modelId="{A566F991-E72D-4F6A-86DE-06EB22C88224}" type="pres">
      <dgm:prSet presAssocID="{ACB3D4D6-5160-41DB-B0E4-A734F067D79A}" presName="background" presStyleLbl="node0" presStyleIdx="0" presStyleCnt="1"/>
      <dgm:spPr/>
    </dgm:pt>
    <dgm:pt modelId="{7AE0C98E-B0FC-4F1E-8F14-7511DAFD0996}" type="pres">
      <dgm:prSet presAssocID="{ACB3D4D6-5160-41DB-B0E4-A734F067D79A}" presName="text" presStyleLbl="fgAcc0" presStyleIdx="0" presStyleCnt="1" custScaleX="440999" custScaleY="302100" custLinFactY="-41497" custLinFactNeighborX="57119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4B9D674-7742-4872-83E3-7423ADBB3C10}" type="pres">
      <dgm:prSet presAssocID="{ACB3D4D6-5160-41DB-B0E4-A734F067D79A}" presName="hierChild2" presStyleCnt="0"/>
      <dgm:spPr/>
    </dgm:pt>
    <dgm:pt modelId="{184BC094-B64B-4BED-AB32-F34FC0B34500}" type="pres">
      <dgm:prSet presAssocID="{31F07F39-957D-45D6-B3F6-B7B5426E02E8}" presName="Name10" presStyleLbl="parChTrans1D2" presStyleIdx="0" presStyleCnt="2"/>
      <dgm:spPr/>
      <dgm:t>
        <a:bodyPr/>
        <a:lstStyle/>
        <a:p>
          <a:endParaRPr lang="ru-RU"/>
        </a:p>
      </dgm:t>
    </dgm:pt>
    <dgm:pt modelId="{9099BFB7-5C5D-4087-89C5-94C82BDFEAA6}" type="pres">
      <dgm:prSet presAssocID="{5242FB47-24CC-415B-AF82-3D9CBEC287B3}" presName="hierRoot2" presStyleCnt="0"/>
      <dgm:spPr/>
    </dgm:pt>
    <dgm:pt modelId="{EBC15C31-E37E-46C6-94BE-14C3412EF71B}" type="pres">
      <dgm:prSet presAssocID="{5242FB47-24CC-415B-AF82-3D9CBEC287B3}" presName="composite2" presStyleCnt="0"/>
      <dgm:spPr/>
    </dgm:pt>
    <dgm:pt modelId="{34FFE8FA-3091-4707-AE4C-7F9A9BDE5B37}" type="pres">
      <dgm:prSet presAssocID="{5242FB47-24CC-415B-AF82-3D9CBEC287B3}" presName="background2" presStyleLbl="node2" presStyleIdx="0" presStyleCnt="2"/>
      <dgm:spPr/>
    </dgm:pt>
    <dgm:pt modelId="{999188A1-EA2B-4DBF-8C42-BBDEB14C64C4}" type="pres">
      <dgm:prSet presAssocID="{5242FB47-24CC-415B-AF82-3D9CBEC287B3}" presName="text2" presStyleLbl="fgAcc2" presStyleIdx="0" presStyleCnt="2" custScaleX="335009" custScaleY="337437" custLinFactNeighborX="-59180" custLinFactNeighborY="-66259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CCC3741-E2A7-4E03-8179-BCC85D3EE601}" type="pres">
      <dgm:prSet presAssocID="{5242FB47-24CC-415B-AF82-3D9CBEC287B3}" presName="hierChild3" presStyleCnt="0"/>
      <dgm:spPr/>
    </dgm:pt>
    <dgm:pt modelId="{C6136A10-EF22-4951-912B-1408C74A0E28}" type="pres">
      <dgm:prSet presAssocID="{12FCE894-FC5A-49F6-A452-9F6E95B4869D}" presName="Name17" presStyleLbl="parChTrans1D3" presStyleIdx="0" presStyleCnt="5"/>
      <dgm:spPr/>
      <dgm:t>
        <a:bodyPr/>
        <a:lstStyle/>
        <a:p>
          <a:endParaRPr lang="ru-RU"/>
        </a:p>
      </dgm:t>
    </dgm:pt>
    <dgm:pt modelId="{3FA7AB62-B81A-4C6F-AD7E-92004CC4D190}" type="pres">
      <dgm:prSet presAssocID="{713F861B-DF27-48E2-A2C3-24F409F324F8}" presName="hierRoot3" presStyleCnt="0"/>
      <dgm:spPr/>
    </dgm:pt>
    <dgm:pt modelId="{AA5943A4-0B7E-4A24-B369-2B6945329137}" type="pres">
      <dgm:prSet presAssocID="{713F861B-DF27-48E2-A2C3-24F409F324F8}" presName="composite3" presStyleCnt="0"/>
      <dgm:spPr/>
    </dgm:pt>
    <dgm:pt modelId="{B441D9E3-A542-4A53-A2DC-3B251002DF9F}" type="pres">
      <dgm:prSet presAssocID="{713F861B-DF27-48E2-A2C3-24F409F324F8}" presName="background3" presStyleLbl="node3" presStyleIdx="0" presStyleCnt="5"/>
      <dgm:spPr/>
    </dgm:pt>
    <dgm:pt modelId="{160FED71-D014-4C30-A0E6-5D54F289C38F}" type="pres">
      <dgm:prSet presAssocID="{713F861B-DF27-48E2-A2C3-24F409F324F8}" presName="text3" presStyleLbl="fgAcc3" presStyleIdx="0" presStyleCnt="5" custScaleX="299756" custScaleY="549243" custLinFactNeighborX="12822" custLinFactNeighborY="2321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68029077-3F6A-477B-AE0D-EDBD515D78F2}" type="pres">
      <dgm:prSet presAssocID="{713F861B-DF27-48E2-A2C3-24F409F324F8}" presName="hierChild4" presStyleCnt="0"/>
      <dgm:spPr/>
    </dgm:pt>
    <dgm:pt modelId="{7919F939-8038-47BE-AB26-0C603E380321}" type="pres">
      <dgm:prSet presAssocID="{718FFE90-AF49-4DB8-93BB-10E89DB9DEEF}" presName="Name17" presStyleLbl="parChTrans1D3" presStyleIdx="1" presStyleCnt="5"/>
      <dgm:spPr/>
      <dgm:t>
        <a:bodyPr/>
        <a:lstStyle/>
        <a:p>
          <a:endParaRPr lang="ru-RU"/>
        </a:p>
      </dgm:t>
    </dgm:pt>
    <dgm:pt modelId="{D10635D1-2A21-4CDE-9F7D-3DA4E001F0B4}" type="pres">
      <dgm:prSet presAssocID="{A9AF4940-1FEE-4465-8CCF-1AA9E5E5A4CB}" presName="hierRoot3" presStyleCnt="0"/>
      <dgm:spPr/>
    </dgm:pt>
    <dgm:pt modelId="{B98965AC-2644-49F1-AF97-FF7C875D1BC9}" type="pres">
      <dgm:prSet presAssocID="{A9AF4940-1FEE-4465-8CCF-1AA9E5E5A4CB}" presName="composite3" presStyleCnt="0"/>
      <dgm:spPr/>
    </dgm:pt>
    <dgm:pt modelId="{CD3DF632-E591-45BB-9A03-62A6A73D8209}" type="pres">
      <dgm:prSet presAssocID="{A9AF4940-1FEE-4465-8CCF-1AA9E5E5A4CB}" presName="background3" presStyleLbl="node3" presStyleIdx="1" presStyleCnt="5"/>
      <dgm:spPr/>
    </dgm:pt>
    <dgm:pt modelId="{8759B6C0-9450-42C9-9479-65AF8E10445D}" type="pres">
      <dgm:prSet presAssocID="{A9AF4940-1FEE-4465-8CCF-1AA9E5E5A4CB}" presName="text3" presStyleLbl="fgAcc3" presStyleIdx="1" presStyleCnt="5" custScaleX="312820" custScaleY="629193" custLinFactNeighborX="97337" custLinFactNeighborY="-28064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CCA7661D-1D88-4E14-98A8-1D4DA0D67FDD}" type="pres">
      <dgm:prSet presAssocID="{A9AF4940-1FEE-4465-8CCF-1AA9E5E5A4CB}" presName="hierChild4" presStyleCnt="0"/>
      <dgm:spPr/>
    </dgm:pt>
    <dgm:pt modelId="{BBC63F7C-453F-4215-8F9A-C3E50E421094}" type="pres">
      <dgm:prSet presAssocID="{EF0D8858-D741-4FF5-9230-79A2E4E060F5}" presName="Name10" presStyleLbl="parChTrans1D2" presStyleIdx="1" presStyleCnt="2"/>
      <dgm:spPr/>
      <dgm:t>
        <a:bodyPr/>
        <a:lstStyle/>
        <a:p>
          <a:endParaRPr lang="ru-RU"/>
        </a:p>
      </dgm:t>
    </dgm:pt>
    <dgm:pt modelId="{C7E60DF5-4B1F-4B27-9FA9-0C669F5B5960}" type="pres">
      <dgm:prSet presAssocID="{5BFFCEDB-FC1D-4DF2-BC85-9559A1E3D4D1}" presName="hierRoot2" presStyleCnt="0"/>
      <dgm:spPr/>
    </dgm:pt>
    <dgm:pt modelId="{6EF1483A-3E16-4F50-9A57-D7017E61620A}" type="pres">
      <dgm:prSet presAssocID="{5BFFCEDB-FC1D-4DF2-BC85-9559A1E3D4D1}" presName="composite2" presStyleCnt="0"/>
      <dgm:spPr/>
    </dgm:pt>
    <dgm:pt modelId="{28D039B1-950C-4069-B383-3FC522B5925D}" type="pres">
      <dgm:prSet presAssocID="{5BFFCEDB-FC1D-4DF2-BC85-9559A1E3D4D1}" presName="background2" presStyleLbl="node2" presStyleIdx="1" presStyleCnt="2"/>
      <dgm:spPr/>
    </dgm:pt>
    <dgm:pt modelId="{1FD13353-E0F8-4066-B777-1ECC777A06A6}" type="pres">
      <dgm:prSet presAssocID="{5BFFCEDB-FC1D-4DF2-BC85-9559A1E3D4D1}" presName="text2" presStyleLbl="fgAcc2" presStyleIdx="1" presStyleCnt="2" custScaleX="327153" custScaleY="161319" custLinFactX="16602" custLinFactNeighborX="100000" custLinFactNeighborY="-46248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DDC71D4E-5F4A-4A95-B0B9-8F5E00C0B260}" type="pres">
      <dgm:prSet presAssocID="{5BFFCEDB-FC1D-4DF2-BC85-9559A1E3D4D1}" presName="hierChild3" presStyleCnt="0"/>
      <dgm:spPr/>
    </dgm:pt>
    <dgm:pt modelId="{3903C9F8-4A69-40D0-8A45-6D4574EA2CB2}" type="pres">
      <dgm:prSet presAssocID="{5DD6D5AF-F66C-4CEA-BEC3-AF2D6786AEF1}" presName="Name17" presStyleLbl="parChTrans1D3" presStyleIdx="2" presStyleCnt="5"/>
      <dgm:spPr/>
      <dgm:t>
        <a:bodyPr/>
        <a:lstStyle/>
        <a:p>
          <a:endParaRPr lang="ru-RU"/>
        </a:p>
      </dgm:t>
    </dgm:pt>
    <dgm:pt modelId="{9A86462F-65F6-4722-898C-D897C283979F}" type="pres">
      <dgm:prSet presAssocID="{E71EACDA-0F65-4733-B338-E57AA875B38C}" presName="hierRoot3" presStyleCnt="0"/>
      <dgm:spPr/>
    </dgm:pt>
    <dgm:pt modelId="{CBE9E7E4-4BDF-4C62-9E89-D4B0009406AD}" type="pres">
      <dgm:prSet presAssocID="{E71EACDA-0F65-4733-B338-E57AA875B38C}" presName="composite3" presStyleCnt="0"/>
      <dgm:spPr/>
    </dgm:pt>
    <dgm:pt modelId="{70D26323-32FF-46DA-BE38-C0B8594BA35A}" type="pres">
      <dgm:prSet presAssocID="{E71EACDA-0F65-4733-B338-E57AA875B38C}" presName="background3" presStyleLbl="node3" presStyleIdx="2" presStyleCnt="5"/>
      <dgm:spPr/>
    </dgm:pt>
    <dgm:pt modelId="{8C6F8D2B-A73B-4012-8FE2-4D213462612C}" type="pres">
      <dgm:prSet presAssocID="{E71EACDA-0F65-4733-B338-E57AA875B38C}" presName="text3" presStyleLbl="fgAcc3" presStyleIdx="2" presStyleCnt="5" custScaleX="248693" custScaleY="93568" custLinFactX="66684" custLinFactNeighborX="100000" custLinFactNeighborY="-7896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09B1AFA-69B1-408F-85D0-4D1520938F8B}" type="pres">
      <dgm:prSet presAssocID="{E71EACDA-0F65-4733-B338-E57AA875B38C}" presName="hierChild4" presStyleCnt="0"/>
      <dgm:spPr/>
    </dgm:pt>
    <dgm:pt modelId="{7B9E8672-E77D-43FC-91AC-01D348AE7B4F}" type="pres">
      <dgm:prSet presAssocID="{5794BF97-8407-400E-AE7C-32F59555080D}" presName="Name17" presStyleLbl="parChTrans1D3" presStyleIdx="3" presStyleCnt="5"/>
      <dgm:spPr/>
    </dgm:pt>
    <dgm:pt modelId="{65C772DD-95DE-49F0-9DA2-D3A432A3F007}" type="pres">
      <dgm:prSet presAssocID="{31FB979D-C6B2-4141-AD16-4E0FE08DF502}" presName="hierRoot3" presStyleCnt="0"/>
      <dgm:spPr/>
    </dgm:pt>
    <dgm:pt modelId="{BCE824AD-8000-41D5-ABC7-F25B730191FC}" type="pres">
      <dgm:prSet presAssocID="{31FB979D-C6B2-4141-AD16-4E0FE08DF502}" presName="composite3" presStyleCnt="0"/>
      <dgm:spPr/>
    </dgm:pt>
    <dgm:pt modelId="{68B4D742-0608-4BE1-BF03-E3891F9C92E1}" type="pres">
      <dgm:prSet presAssocID="{31FB979D-C6B2-4141-AD16-4E0FE08DF502}" presName="background3" presStyleLbl="node3" presStyleIdx="3" presStyleCnt="5"/>
      <dgm:spPr/>
    </dgm:pt>
    <dgm:pt modelId="{1BF7C578-97BC-46C5-A48F-CCF6F8711FBF}" type="pres">
      <dgm:prSet presAssocID="{31FB979D-C6B2-4141-AD16-4E0FE08DF502}" presName="text3" presStyleLbl="fgAcc3" presStyleIdx="3" presStyleCnt="5" custScaleX="301495" custScaleY="203510" custLinFactX="38090" custLinFactY="74613" custLinFactNeighborX="100000" custLinFactNeighborY="100000">
        <dgm:presLayoutVars>
          <dgm:chPref val="3"/>
        </dgm:presLayoutVars>
      </dgm:prSet>
      <dgm:spPr/>
    </dgm:pt>
    <dgm:pt modelId="{F0DF146A-BCB7-4754-BCC2-DB27418150DF}" type="pres">
      <dgm:prSet presAssocID="{31FB979D-C6B2-4141-AD16-4E0FE08DF502}" presName="hierChild4" presStyleCnt="0"/>
      <dgm:spPr/>
    </dgm:pt>
    <dgm:pt modelId="{DCCA488A-F6C2-4978-A79B-56A721DF7093}" type="pres">
      <dgm:prSet presAssocID="{9F265C67-8DDF-4E0B-8850-8E5806C0098F}" presName="Name17" presStyleLbl="parChTrans1D3" presStyleIdx="4" presStyleCnt="5"/>
      <dgm:spPr/>
    </dgm:pt>
    <dgm:pt modelId="{4F3684D6-AF98-46EE-90FA-4B2E13F740E7}" type="pres">
      <dgm:prSet presAssocID="{2F9BE6E5-7E81-4D8F-8E64-1CDAB9B940B7}" presName="hierRoot3" presStyleCnt="0"/>
      <dgm:spPr/>
    </dgm:pt>
    <dgm:pt modelId="{3ED88A69-AC2D-40AD-AC42-8A3530129F0F}" type="pres">
      <dgm:prSet presAssocID="{2F9BE6E5-7E81-4D8F-8E64-1CDAB9B940B7}" presName="composite3" presStyleCnt="0"/>
      <dgm:spPr/>
    </dgm:pt>
    <dgm:pt modelId="{9D906FE0-CA8A-41E7-A35A-D38A9452A9BB}" type="pres">
      <dgm:prSet presAssocID="{2F9BE6E5-7E81-4D8F-8E64-1CDAB9B940B7}" presName="background3" presStyleLbl="node3" presStyleIdx="4" presStyleCnt="5"/>
      <dgm:spPr/>
    </dgm:pt>
    <dgm:pt modelId="{7157E888-755B-40CF-87C5-433F83931589}" type="pres">
      <dgm:prSet presAssocID="{2F9BE6E5-7E81-4D8F-8E64-1CDAB9B940B7}" presName="text3" presStyleLbl="fgAcc3" presStyleIdx="4" presStyleCnt="5" custScaleX="273098" custScaleY="126398">
        <dgm:presLayoutVars>
          <dgm:chPref val="3"/>
        </dgm:presLayoutVars>
      </dgm:prSet>
      <dgm:spPr/>
    </dgm:pt>
    <dgm:pt modelId="{1F49EA8C-C9F0-4B85-BE02-38288E63520C}" type="pres">
      <dgm:prSet presAssocID="{2F9BE6E5-7E81-4D8F-8E64-1CDAB9B940B7}" presName="hierChild4" presStyleCnt="0"/>
      <dgm:spPr/>
    </dgm:pt>
  </dgm:ptLst>
  <dgm:cxnLst>
    <dgm:cxn modelId="{3C87EC51-632F-41B7-A953-5C9A577E9057}" srcId="{5BFFCEDB-FC1D-4DF2-BC85-9559A1E3D4D1}" destId="{31FB979D-C6B2-4141-AD16-4E0FE08DF502}" srcOrd="1" destOrd="0" parTransId="{5794BF97-8407-400E-AE7C-32F59555080D}" sibTransId="{12BE8347-F366-47D2-A4FF-CB14C1313A33}"/>
    <dgm:cxn modelId="{11D98CDE-08A6-4E0D-8C3E-073DB6E5F847}" type="presOf" srcId="{ACB3D4D6-5160-41DB-B0E4-A734F067D79A}" destId="{7AE0C98E-B0FC-4F1E-8F14-7511DAFD0996}" srcOrd="0" destOrd="0" presId="urn:microsoft.com/office/officeart/2005/8/layout/hierarchy1"/>
    <dgm:cxn modelId="{38689C68-FFC4-46D4-8086-FB646C60CEAD}" srcId="{5242FB47-24CC-415B-AF82-3D9CBEC287B3}" destId="{713F861B-DF27-48E2-A2C3-24F409F324F8}" srcOrd="0" destOrd="0" parTransId="{12FCE894-FC5A-49F6-A452-9F6E95B4869D}" sibTransId="{E3DAD7F6-AEB5-4561-90E1-E26CE2A3DC0F}"/>
    <dgm:cxn modelId="{B0854328-B2B3-4D24-AFC4-7640DD51833C}" type="presOf" srcId="{5242FB47-24CC-415B-AF82-3D9CBEC287B3}" destId="{999188A1-EA2B-4DBF-8C42-BBDEB14C64C4}" srcOrd="0" destOrd="0" presId="urn:microsoft.com/office/officeart/2005/8/layout/hierarchy1"/>
    <dgm:cxn modelId="{E5D240E1-6C95-4BE6-88B7-7EECB20AF496}" type="presOf" srcId="{572E5796-1D67-4CCC-A17A-E0A80881B311}" destId="{39076C6B-6E0C-4A21-B1E8-BC83242F0478}" srcOrd="0" destOrd="0" presId="urn:microsoft.com/office/officeart/2005/8/layout/hierarchy1"/>
    <dgm:cxn modelId="{028027BA-4CA2-4333-B180-47211DD8864D}" type="presOf" srcId="{5794BF97-8407-400E-AE7C-32F59555080D}" destId="{7B9E8672-E77D-43FC-91AC-01D348AE7B4F}" srcOrd="0" destOrd="0" presId="urn:microsoft.com/office/officeart/2005/8/layout/hierarchy1"/>
    <dgm:cxn modelId="{B45E6485-7342-4D0E-B903-BF8C9FFBDC9C}" srcId="{572E5796-1D67-4CCC-A17A-E0A80881B311}" destId="{ACB3D4D6-5160-41DB-B0E4-A734F067D79A}" srcOrd="0" destOrd="0" parTransId="{91ABDD24-3AAC-43D7-858A-04EA7C390C67}" sibTransId="{44DC5B16-D2B9-4D5A-B556-9799DA172E03}"/>
    <dgm:cxn modelId="{63CB2974-3762-4EE2-8359-D2633CDA1B44}" type="presOf" srcId="{5DD6D5AF-F66C-4CEA-BEC3-AF2D6786AEF1}" destId="{3903C9F8-4A69-40D0-8A45-6D4574EA2CB2}" srcOrd="0" destOrd="0" presId="urn:microsoft.com/office/officeart/2005/8/layout/hierarchy1"/>
    <dgm:cxn modelId="{4455E8B4-5894-42B3-87BD-A7279C84EC73}" type="presOf" srcId="{A9AF4940-1FEE-4465-8CCF-1AA9E5E5A4CB}" destId="{8759B6C0-9450-42C9-9479-65AF8E10445D}" srcOrd="0" destOrd="0" presId="urn:microsoft.com/office/officeart/2005/8/layout/hierarchy1"/>
    <dgm:cxn modelId="{58B59424-E3D5-43BA-AF0C-CE5942BD615D}" type="presOf" srcId="{2F9BE6E5-7E81-4D8F-8E64-1CDAB9B940B7}" destId="{7157E888-755B-40CF-87C5-433F83931589}" srcOrd="0" destOrd="0" presId="urn:microsoft.com/office/officeart/2005/8/layout/hierarchy1"/>
    <dgm:cxn modelId="{84154121-8741-43AB-A9B1-8D56EBDDA8F8}" srcId="{5BFFCEDB-FC1D-4DF2-BC85-9559A1E3D4D1}" destId="{2F9BE6E5-7E81-4D8F-8E64-1CDAB9B940B7}" srcOrd="2" destOrd="0" parTransId="{9F265C67-8DDF-4E0B-8850-8E5806C0098F}" sibTransId="{A767EB8B-C4B6-4ABA-B5FA-DFFB17D5D56F}"/>
    <dgm:cxn modelId="{B9859A80-92E1-4FEA-B28E-9022895CDAD7}" type="presOf" srcId="{12FCE894-FC5A-49F6-A452-9F6E95B4869D}" destId="{C6136A10-EF22-4951-912B-1408C74A0E28}" srcOrd="0" destOrd="0" presId="urn:microsoft.com/office/officeart/2005/8/layout/hierarchy1"/>
    <dgm:cxn modelId="{B2D9A8AD-E3A2-409F-8151-48F12983AA16}" type="presOf" srcId="{9F265C67-8DDF-4E0B-8850-8E5806C0098F}" destId="{DCCA488A-F6C2-4978-A79B-56A721DF7093}" srcOrd="0" destOrd="0" presId="urn:microsoft.com/office/officeart/2005/8/layout/hierarchy1"/>
    <dgm:cxn modelId="{3ECC4996-A00E-4444-BDD7-BCA70171473E}" type="presOf" srcId="{5BFFCEDB-FC1D-4DF2-BC85-9559A1E3D4D1}" destId="{1FD13353-E0F8-4066-B777-1ECC777A06A6}" srcOrd="0" destOrd="0" presId="urn:microsoft.com/office/officeart/2005/8/layout/hierarchy1"/>
    <dgm:cxn modelId="{0313DF3C-B8AC-45EE-B421-47A599102DBF}" srcId="{5242FB47-24CC-415B-AF82-3D9CBEC287B3}" destId="{A9AF4940-1FEE-4465-8CCF-1AA9E5E5A4CB}" srcOrd="1" destOrd="0" parTransId="{718FFE90-AF49-4DB8-93BB-10E89DB9DEEF}" sibTransId="{98A6ED39-3409-4453-A591-2ADE3DA1FE5D}"/>
    <dgm:cxn modelId="{29338AD9-89EE-411E-9877-7ADFA82B38FD}" type="presOf" srcId="{31F07F39-957D-45D6-B3F6-B7B5426E02E8}" destId="{184BC094-B64B-4BED-AB32-F34FC0B34500}" srcOrd="0" destOrd="0" presId="urn:microsoft.com/office/officeart/2005/8/layout/hierarchy1"/>
    <dgm:cxn modelId="{6AE8BB21-E8A5-45D5-8B4C-FD4509A29F17}" type="presOf" srcId="{718FFE90-AF49-4DB8-93BB-10E89DB9DEEF}" destId="{7919F939-8038-47BE-AB26-0C603E380321}" srcOrd="0" destOrd="0" presId="urn:microsoft.com/office/officeart/2005/8/layout/hierarchy1"/>
    <dgm:cxn modelId="{52626C28-C5B9-454C-8582-A8A805A6FD49}" type="presOf" srcId="{31FB979D-C6B2-4141-AD16-4E0FE08DF502}" destId="{1BF7C578-97BC-46C5-A48F-CCF6F8711FBF}" srcOrd="0" destOrd="0" presId="urn:microsoft.com/office/officeart/2005/8/layout/hierarchy1"/>
    <dgm:cxn modelId="{4048C2C5-2EAB-430A-968A-E57985B71559}" srcId="{5BFFCEDB-FC1D-4DF2-BC85-9559A1E3D4D1}" destId="{E71EACDA-0F65-4733-B338-E57AA875B38C}" srcOrd="0" destOrd="0" parTransId="{5DD6D5AF-F66C-4CEA-BEC3-AF2D6786AEF1}" sibTransId="{A9BC2C28-D509-4353-B140-2E622721D964}"/>
    <dgm:cxn modelId="{F505EF4B-C484-4DBD-8851-6EFEF9102534}" srcId="{ACB3D4D6-5160-41DB-B0E4-A734F067D79A}" destId="{5242FB47-24CC-415B-AF82-3D9CBEC287B3}" srcOrd="0" destOrd="0" parTransId="{31F07F39-957D-45D6-B3F6-B7B5426E02E8}" sibTransId="{A35F9A74-D7B5-4AC4-B771-9976895B3A08}"/>
    <dgm:cxn modelId="{F5CD32C7-483F-45C7-AFD6-F6861951634C}" type="presOf" srcId="{E71EACDA-0F65-4733-B338-E57AA875B38C}" destId="{8C6F8D2B-A73B-4012-8FE2-4D213462612C}" srcOrd="0" destOrd="0" presId="urn:microsoft.com/office/officeart/2005/8/layout/hierarchy1"/>
    <dgm:cxn modelId="{D874CACC-D129-4D6D-A87A-033F24DE9959}" type="presOf" srcId="{EF0D8858-D741-4FF5-9230-79A2E4E060F5}" destId="{BBC63F7C-453F-4215-8F9A-C3E50E421094}" srcOrd="0" destOrd="0" presId="urn:microsoft.com/office/officeart/2005/8/layout/hierarchy1"/>
    <dgm:cxn modelId="{7E1270F6-9935-401B-9FE6-81838EE20483}" srcId="{ACB3D4D6-5160-41DB-B0E4-A734F067D79A}" destId="{5BFFCEDB-FC1D-4DF2-BC85-9559A1E3D4D1}" srcOrd="1" destOrd="0" parTransId="{EF0D8858-D741-4FF5-9230-79A2E4E060F5}" sibTransId="{113E2386-6D4D-428E-A466-010941D1B547}"/>
    <dgm:cxn modelId="{473EAD33-E6F2-47C2-8677-349A0689F436}" type="presOf" srcId="{713F861B-DF27-48E2-A2C3-24F409F324F8}" destId="{160FED71-D014-4C30-A0E6-5D54F289C38F}" srcOrd="0" destOrd="0" presId="urn:microsoft.com/office/officeart/2005/8/layout/hierarchy1"/>
    <dgm:cxn modelId="{8E644A56-76AA-45ED-A643-9C2E8F362828}" type="presParOf" srcId="{39076C6B-6E0C-4A21-B1E8-BC83242F0478}" destId="{FAE724CA-A2E1-4FFE-906A-17051F70F9B0}" srcOrd="0" destOrd="0" presId="urn:microsoft.com/office/officeart/2005/8/layout/hierarchy1"/>
    <dgm:cxn modelId="{C876D1CC-2565-4A03-8533-78BF6FC80392}" type="presParOf" srcId="{FAE724CA-A2E1-4FFE-906A-17051F70F9B0}" destId="{C1E8DFD9-3935-4EEA-B552-9D9C0DC5B4E3}" srcOrd="0" destOrd="0" presId="urn:microsoft.com/office/officeart/2005/8/layout/hierarchy1"/>
    <dgm:cxn modelId="{3A10D416-7C70-45C0-8C1F-0A51B7FC6652}" type="presParOf" srcId="{C1E8DFD9-3935-4EEA-B552-9D9C0DC5B4E3}" destId="{A566F991-E72D-4F6A-86DE-06EB22C88224}" srcOrd="0" destOrd="0" presId="urn:microsoft.com/office/officeart/2005/8/layout/hierarchy1"/>
    <dgm:cxn modelId="{376EFE03-0B00-4E2D-AA66-DADCFD892384}" type="presParOf" srcId="{C1E8DFD9-3935-4EEA-B552-9D9C0DC5B4E3}" destId="{7AE0C98E-B0FC-4F1E-8F14-7511DAFD0996}" srcOrd="1" destOrd="0" presId="urn:microsoft.com/office/officeart/2005/8/layout/hierarchy1"/>
    <dgm:cxn modelId="{08E344AE-EB6D-44C7-BD98-3C2EC7D0AA92}" type="presParOf" srcId="{FAE724CA-A2E1-4FFE-906A-17051F70F9B0}" destId="{D4B9D674-7742-4872-83E3-7423ADBB3C10}" srcOrd="1" destOrd="0" presId="urn:microsoft.com/office/officeart/2005/8/layout/hierarchy1"/>
    <dgm:cxn modelId="{C977D2C2-8B08-41A5-8482-50AD30F53B3D}" type="presParOf" srcId="{D4B9D674-7742-4872-83E3-7423ADBB3C10}" destId="{184BC094-B64B-4BED-AB32-F34FC0B34500}" srcOrd="0" destOrd="0" presId="urn:microsoft.com/office/officeart/2005/8/layout/hierarchy1"/>
    <dgm:cxn modelId="{C7DEA69F-FE5D-43FD-A8E7-CF128C19D7B7}" type="presParOf" srcId="{D4B9D674-7742-4872-83E3-7423ADBB3C10}" destId="{9099BFB7-5C5D-4087-89C5-94C82BDFEAA6}" srcOrd="1" destOrd="0" presId="urn:microsoft.com/office/officeart/2005/8/layout/hierarchy1"/>
    <dgm:cxn modelId="{E35A50D1-E712-4023-856E-A65774F1851F}" type="presParOf" srcId="{9099BFB7-5C5D-4087-89C5-94C82BDFEAA6}" destId="{EBC15C31-E37E-46C6-94BE-14C3412EF71B}" srcOrd="0" destOrd="0" presId="urn:microsoft.com/office/officeart/2005/8/layout/hierarchy1"/>
    <dgm:cxn modelId="{36ACA60B-1F1C-4C7E-B5D8-C4D6784D64EE}" type="presParOf" srcId="{EBC15C31-E37E-46C6-94BE-14C3412EF71B}" destId="{34FFE8FA-3091-4707-AE4C-7F9A9BDE5B37}" srcOrd="0" destOrd="0" presId="urn:microsoft.com/office/officeart/2005/8/layout/hierarchy1"/>
    <dgm:cxn modelId="{A09A307E-94CD-4875-9DB5-35565ED8F050}" type="presParOf" srcId="{EBC15C31-E37E-46C6-94BE-14C3412EF71B}" destId="{999188A1-EA2B-4DBF-8C42-BBDEB14C64C4}" srcOrd="1" destOrd="0" presId="urn:microsoft.com/office/officeart/2005/8/layout/hierarchy1"/>
    <dgm:cxn modelId="{359377FD-F954-4062-9484-44163EBCD0A9}" type="presParOf" srcId="{9099BFB7-5C5D-4087-89C5-94C82BDFEAA6}" destId="{ACCC3741-E2A7-4E03-8179-BCC85D3EE601}" srcOrd="1" destOrd="0" presId="urn:microsoft.com/office/officeart/2005/8/layout/hierarchy1"/>
    <dgm:cxn modelId="{FD39E98D-FAFA-4BB1-8498-13B87C11482F}" type="presParOf" srcId="{ACCC3741-E2A7-4E03-8179-BCC85D3EE601}" destId="{C6136A10-EF22-4951-912B-1408C74A0E28}" srcOrd="0" destOrd="0" presId="urn:microsoft.com/office/officeart/2005/8/layout/hierarchy1"/>
    <dgm:cxn modelId="{6689A4E5-B28B-4559-AE08-B632A622DB0C}" type="presParOf" srcId="{ACCC3741-E2A7-4E03-8179-BCC85D3EE601}" destId="{3FA7AB62-B81A-4C6F-AD7E-92004CC4D190}" srcOrd="1" destOrd="0" presId="urn:microsoft.com/office/officeart/2005/8/layout/hierarchy1"/>
    <dgm:cxn modelId="{D98E5D70-9152-4857-AD09-F6240042EB1F}" type="presParOf" srcId="{3FA7AB62-B81A-4C6F-AD7E-92004CC4D190}" destId="{AA5943A4-0B7E-4A24-B369-2B6945329137}" srcOrd="0" destOrd="0" presId="urn:microsoft.com/office/officeart/2005/8/layout/hierarchy1"/>
    <dgm:cxn modelId="{6C726796-EA4A-4B1B-8AE7-5AB4C2DABF4D}" type="presParOf" srcId="{AA5943A4-0B7E-4A24-B369-2B6945329137}" destId="{B441D9E3-A542-4A53-A2DC-3B251002DF9F}" srcOrd="0" destOrd="0" presId="urn:microsoft.com/office/officeart/2005/8/layout/hierarchy1"/>
    <dgm:cxn modelId="{D63CC139-F130-4E86-BF5E-2FB53117CFA1}" type="presParOf" srcId="{AA5943A4-0B7E-4A24-B369-2B6945329137}" destId="{160FED71-D014-4C30-A0E6-5D54F289C38F}" srcOrd="1" destOrd="0" presId="urn:microsoft.com/office/officeart/2005/8/layout/hierarchy1"/>
    <dgm:cxn modelId="{91DC0A67-A82E-4D54-9400-F43838472D6A}" type="presParOf" srcId="{3FA7AB62-B81A-4C6F-AD7E-92004CC4D190}" destId="{68029077-3F6A-477B-AE0D-EDBD515D78F2}" srcOrd="1" destOrd="0" presId="urn:microsoft.com/office/officeart/2005/8/layout/hierarchy1"/>
    <dgm:cxn modelId="{1C8CFCBF-CDB0-489F-BC7E-004592796CE9}" type="presParOf" srcId="{ACCC3741-E2A7-4E03-8179-BCC85D3EE601}" destId="{7919F939-8038-47BE-AB26-0C603E380321}" srcOrd="2" destOrd="0" presId="urn:microsoft.com/office/officeart/2005/8/layout/hierarchy1"/>
    <dgm:cxn modelId="{416719DB-4008-4A8D-A8C1-00A5E0E2CDE6}" type="presParOf" srcId="{ACCC3741-E2A7-4E03-8179-BCC85D3EE601}" destId="{D10635D1-2A21-4CDE-9F7D-3DA4E001F0B4}" srcOrd="3" destOrd="0" presId="urn:microsoft.com/office/officeart/2005/8/layout/hierarchy1"/>
    <dgm:cxn modelId="{110F8B85-6F51-471B-A2DD-8492C5687C46}" type="presParOf" srcId="{D10635D1-2A21-4CDE-9F7D-3DA4E001F0B4}" destId="{B98965AC-2644-49F1-AF97-FF7C875D1BC9}" srcOrd="0" destOrd="0" presId="urn:microsoft.com/office/officeart/2005/8/layout/hierarchy1"/>
    <dgm:cxn modelId="{E616EBF1-E93D-4368-8DF2-C8088EE795E5}" type="presParOf" srcId="{B98965AC-2644-49F1-AF97-FF7C875D1BC9}" destId="{CD3DF632-E591-45BB-9A03-62A6A73D8209}" srcOrd="0" destOrd="0" presId="urn:microsoft.com/office/officeart/2005/8/layout/hierarchy1"/>
    <dgm:cxn modelId="{0519D7E6-EE9A-498A-8097-D694877039C2}" type="presParOf" srcId="{B98965AC-2644-49F1-AF97-FF7C875D1BC9}" destId="{8759B6C0-9450-42C9-9479-65AF8E10445D}" srcOrd="1" destOrd="0" presId="urn:microsoft.com/office/officeart/2005/8/layout/hierarchy1"/>
    <dgm:cxn modelId="{7F084E43-E24A-4A46-BFCF-A139A58D1E74}" type="presParOf" srcId="{D10635D1-2A21-4CDE-9F7D-3DA4E001F0B4}" destId="{CCA7661D-1D88-4E14-98A8-1D4DA0D67FDD}" srcOrd="1" destOrd="0" presId="urn:microsoft.com/office/officeart/2005/8/layout/hierarchy1"/>
    <dgm:cxn modelId="{787C8E63-BCBA-4DD3-B3DD-30020C47A435}" type="presParOf" srcId="{D4B9D674-7742-4872-83E3-7423ADBB3C10}" destId="{BBC63F7C-453F-4215-8F9A-C3E50E421094}" srcOrd="2" destOrd="0" presId="urn:microsoft.com/office/officeart/2005/8/layout/hierarchy1"/>
    <dgm:cxn modelId="{B38F0B7B-3283-4B35-AD30-62580F1A5A4F}" type="presParOf" srcId="{D4B9D674-7742-4872-83E3-7423ADBB3C10}" destId="{C7E60DF5-4B1F-4B27-9FA9-0C669F5B5960}" srcOrd="3" destOrd="0" presId="urn:microsoft.com/office/officeart/2005/8/layout/hierarchy1"/>
    <dgm:cxn modelId="{A34C5AFE-2FAB-492E-A9E1-5FF1B50498CC}" type="presParOf" srcId="{C7E60DF5-4B1F-4B27-9FA9-0C669F5B5960}" destId="{6EF1483A-3E16-4F50-9A57-D7017E61620A}" srcOrd="0" destOrd="0" presId="urn:microsoft.com/office/officeart/2005/8/layout/hierarchy1"/>
    <dgm:cxn modelId="{DDAC8C37-8224-4B7A-979B-22EE4EBCE022}" type="presParOf" srcId="{6EF1483A-3E16-4F50-9A57-D7017E61620A}" destId="{28D039B1-950C-4069-B383-3FC522B5925D}" srcOrd="0" destOrd="0" presId="urn:microsoft.com/office/officeart/2005/8/layout/hierarchy1"/>
    <dgm:cxn modelId="{BD74C292-5529-4005-ABF0-8D25C6AA04BB}" type="presParOf" srcId="{6EF1483A-3E16-4F50-9A57-D7017E61620A}" destId="{1FD13353-E0F8-4066-B777-1ECC777A06A6}" srcOrd="1" destOrd="0" presId="urn:microsoft.com/office/officeart/2005/8/layout/hierarchy1"/>
    <dgm:cxn modelId="{9CB4EA8D-F485-4B01-8890-8680B58A9551}" type="presParOf" srcId="{C7E60DF5-4B1F-4B27-9FA9-0C669F5B5960}" destId="{DDC71D4E-5F4A-4A95-B0B9-8F5E00C0B260}" srcOrd="1" destOrd="0" presId="urn:microsoft.com/office/officeart/2005/8/layout/hierarchy1"/>
    <dgm:cxn modelId="{DED21AA2-647D-48CE-847B-447DC8BD3093}" type="presParOf" srcId="{DDC71D4E-5F4A-4A95-B0B9-8F5E00C0B260}" destId="{3903C9F8-4A69-40D0-8A45-6D4574EA2CB2}" srcOrd="0" destOrd="0" presId="urn:microsoft.com/office/officeart/2005/8/layout/hierarchy1"/>
    <dgm:cxn modelId="{104D64D4-1E84-4AA1-8B38-B82FBD2C7027}" type="presParOf" srcId="{DDC71D4E-5F4A-4A95-B0B9-8F5E00C0B260}" destId="{9A86462F-65F6-4722-898C-D897C283979F}" srcOrd="1" destOrd="0" presId="urn:microsoft.com/office/officeart/2005/8/layout/hierarchy1"/>
    <dgm:cxn modelId="{C948A816-AF5F-4E0B-8D0F-40EDE5A5AC71}" type="presParOf" srcId="{9A86462F-65F6-4722-898C-D897C283979F}" destId="{CBE9E7E4-4BDF-4C62-9E89-D4B0009406AD}" srcOrd="0" destOrd="0" presId="urn:microsoft.com/office/officeart/2005/8/layout/hierarchy1"/>
    <dgm:cxn modelId="{B2C43EC6-27B6-429E-B05C-0464B6412C5A}" type="presParOf" srcId="{CBE9E7E4-4BDF-4C62-9E89-D4B0009406AD}" destId="{70D26323-32FF-46DA-BE38-C0B8594BA35A}" srcOrd="0" destOrd="0" presId="urn:microsoft.com/office/officeart/2005/8/layout/hierarchy1"/>
    <dgm:cxn modelId="{7ACF5B53-B962-4F56-8BEA-E375D58C9654}" type="presParOf" srcId="{CBE9E7E4-4BDF-4C62-9E89-D4B0009406AD}" destId="{8C6F8D2B-A73B-4012-8FE2-4D213462612C}" srcOrd="1" destOrd="0" presId="urn:microsoft.com/office/officeart/2005/8/layout/hierarchy1"/>
    <dgm:cxn modelId="{E1153554-D38E-4BC8-AE0E-3C17440B239C}" type="presParOf" srcId="{9A86462F-65F6-4722-898C-D897C283979F}" destId="{A09B1AFA-69B1-408F-85D0-4D1520938F8B}" srcOrd="1" destOrd="0" presId="urn:microsoft.com/office/officeart/2005/8/layout/hierarchy1"/>
    <dgm:cxn modelId="{57CE6690-1E4F-4035-8F78-162524BF2314}" type="presParOf" srcId="{DDC71D4E-5F4A-4A95-B0B9-8F5E00C0B260}" destId="{7B9E8672-E77D-43FC-91AC-01D348AE7B4F}" srcOrd="2" destOrd="0" presId="urn:microsoft.com/office/officeart/2005/8/layout/hierarchy1"/>
    <dgm:cxn modelId="{1B866277-70EF-47FC-8C4E-20A60FD7912E}" type="presParOf" srcId="{DDC71D4E-5F4A-4A95-B0B9-8F5E00C0B260}" destId="{65C772DD-95DE-49F0-9DA2-D3A432A3F007}" srcOrd="3" destOrd="0" presId="urn:microsoft.com/office/officeart/2005/8/layout/hierarchy1"/>
    <dgm:cxn modelId="{8456121A-B557-4F21-A4F0-92D8730D7607}" type="presParOf" srcId="{65C772DD-95DE-49F0-9DA2-D3A432A3F007}" destId="{BCE824AD-8000-41D5-ABC7-F25B730191FC}" srcOrd="0" destOrd="0" presId="urn:microsoft.com/office/officeart/2005/8/layout/hierarchy1"/>
    <dgm:cxn modelId="{56FA7399-56C7-49BA-AF34-925713BB423C}" type="presParOf" srcId="{BCE824AD-8000-41D5-ABC7-F25B730191FC}" destId="{68B4D742-0608-4BE1-BF03-E3891F9C92E1}" srcOrd="0" destOrd="0" presId="urn:microsoft.com/office/officeart/2005/8/layout/hierarchy1"/>
    <dgm:cxn modelId="{5BD18034-FBC7-43A1-91B7-4C602CBB7976}" type="presParOf" srcId="{BCE824AD-8000-41D5-ABC7-F25B730191FC}" destId="{1BF7C578-97BC-46C5-A48F-CCF6F8711FBF}" srcOrd="1" destOrd="0" presId="urn:microsoft.com/office/officeart/2005/8/layout/hierarchy1"/>
    <dgm:cxn modelId="{013B9ED7-B5EE-48E2-B1AF-B7874DF05443}" type="presParOf" srcId="{65C772DD-95DE-49F0-9DA2-D3A432A3F007}" destId="{F0DF146A-BCB7-4754-BCC2-DB27418150DF}" srcOrd="1" destOrd="0" presId="urn:microsoft.com/office/officeart/2005/8/layout/hierarchy1"/>
    <dgm:cxn modelId="{7CA1A185-A74C-42B1-A1DE-53D55566F160}" type="presParOf" srcId="{DDC71D4E-5F4A-4A95-B0B9-8F5E00C0B260}" destId="{DCCA488A-F6C2-4978-A79B-56A721DF7093}" srcOrd="4" destOrd="0" presId="urn:microsoft.com/office/officeart/2005/8/layout/hierarchy1"/>
    <dgm:cxn modelId="{50732A65-1016-4FB6-940C-3E618D11A49E}" type="presParOf" srcId="{DDC71D4E-5F4A-4A95-B0B9-8F5E00C0B260}" destId="{4F3684D6-AF98-46EE-90FA-4B2E13F740E7}" srcOrd="5" destOrd="0" presId="urn:microsoft.com/office/officeart/2005/8/layout/hierarchy1"/>
    <dgm:cxn modelId="{5B115E92-5CC3-4903-831E-444DC096DD78}" type="presParOf" srcId="{4F3684D6-AF98-46EE-90FA-4B2E13F740E7}" destId="{3ED88A69-AC2D-40AD-AC42-8A3530129F0F}" srcOrd="0" destOrd="0" presId="urn:microsoft.com/office/officeart/2005/8/layout/hierarchy1"/>
    <dgm:cxn modelId="{241DA8AC-A093-4ED3-ABD9-0AE530E7AA7D}" type="presParOf" srcId="{3ED88A69-AC2D-40AD-AC42-8A3530129F0F}" destId="{9D906FE0-CA8A-41E7-A35A-D38A9452A9BB}" srcOrd="0" destOrd="0" presId="urn:microsoft.com/office/officeart/2005/8/layout/hierarchy1"/>
    <dgm:cxn modelId="{3F2B3FFC-8214-4AC1-9404-55E68CD38447}" type="presParOf" srcId="{3ED88A69-AC2D-40AD-AC42-8A3530129F0F}" destId="{7157E888-755B-40CF-87C5-433F83931589}" srcOrd="1" destOrd="0" presId="urn:microsoft.com/office/officeart/2005/8/layout/hierarchy1"/>
    <dgm:cxn modelId="{A54B73A0-5A95-4A27-A7AE-161CC3E25736}" type="presParOf" srcId="{4F3684D6-AF98-46EE-90FA-4B2E13F740E7}" destId="{1F49EA8C-C9F0-4B85-BE02-38288E63520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866A4D4-118B-402F-9B69-294BC67AE31F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F4528DB-E9FC-411C-A8EF-29B390579B24}">
      <dgm:prSet phldrT="[Текст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algn="ctr"/>
          <a:endParaRPr lang="ru-RU" baseline="0" dirty="0">
            <a:solidFill>
              <a:schemeClr val="tx1"/>
            </a:solidFill>
          </a:endParaRPr>
        </a:p>
      </dgm:t>
    </dgm:pt>
    <dgm:pt modelId="{2398EB30-7886-4843-AF16-55771CD66FE7}" type="parTrans" cxnId="{F1B1F955-6392-4C31-87BA-388491B2CAD1}">
      <dgm:prSet/>
      <dgm:spPr/>
      <dgm:t>
        <a:bodyPr/>
        <a:lstStyle/>
        <a:p>
          <a:endParaRPr lang="ru-RU"/>
        </a:p>
      </dgm:t>
    </dgm:pt>
    <dgm:pt modelId="{F0C64801-FA1E-49C2-96B7-E7DB79655A56}" type="sibTrans" cxnId="{F1B1F955-6392-4C31-87BA-388491B2CAD1}">
      <dgm:prSet/>
      <dgm:spPr>
        <a:solidFill>
          <a:srgbClr val="002060">
            <a:alpha val="90000"/>
          </a:srgbClr>
        </a:solidFill>
      </dgm:spPr>
      <dgm:t>
        <a:bodyPr/>
        <a:lstStyle/>
        <a:p>
          <a:endParaRPr lang="ru-RU"/>
        </a:p>
      </dgm:t>
    </dgm:pt>
    <dgm:pt modelId="{BEF664E7-4A91-4BDF-B701-E56C09DD6AB4}">
      <dgm:prSet phldrT="[Текст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pPr algn="ctr"/>
          <a:endParaRPr lang="ru-RU" baseline="0" dirty="0">
            <a:solidFill>
              <a:schemeClr val="tx1"/>
            </a:solidFill>
          </a:endParaRPr>
        </a:p>
      </dgm:t>
    </dgm:pt>
    <dgm:pt modelId="{753A9492-FCFC-4673-879C-203EF4E1A894}" type="parTrans" cxnId="{C7302AFB-639E-4716-AFC9-D7D970074676}">
      <dgm:prSet/>
      <dgm:spPr/>
      <dgm:t>
        <a:bodyPr/>
        <a:lstStyle/>
        <a:p>
          <a:endParaRPr lang="ru-RU"/>
        </a:p>
      </dgm:t>
    </dgm:pt>
    <dgm:pt modelId="{21D30C01-2482-45D7-ACE4-A7FD73514805}" type="sibTrans" cxnId="{C7302AFB-639E-4716-AFC9-D7D970074676}">
      <dgm:prSet/>
      <dgm:spPr>
        <a:solidFill>
          <a:srgbClr val="002060">
            <a:alpha val="90000"/>
          </a:srgbClr>
        </a:solidFill>
      </dgm:spPr>
      <dgm:t>
        <a:bodyPr/>
        <a:lstStyle/>
        <a:p>
          <a:endParaRPr lang="ru-RU"/>
        </a:p>
      </dgm:t>
    </dgm:pt>
    <dgm:pt modelId="{90CF2D9B-707B-4FA7-8498-CD52ED7C1318}">
      <dgm:prSet phldrT="[Текст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endParaRPr lang="ru-RU" baseline="0" dirty="0">
            <a:solidFill>
              <a:schemeClr val="tx1"/>
            </a:solidFill>
          </a:endParaRPr>
        </a:p>
      </dgm:t>
    </dgm:pt>
    <dgm:pt modelId="{96B82C78-75D5-4D9B-B27D-E389CAA9B781}" type="parTrans" cxnId="{CB733622-0DED-448F-9245-9619CFCDD04D}">
      <dgm:prSet/>
      <dgm:spPr/>
      <dgm:t>
        <a:bodyPr/>
        <a:lstStyle/>
        <a:p>
          <a:endParaRPr lang="ru-RU"/>
        </a:p>
      </dgm:t>
    </dgm:pt>
    <dgm:pt modelId="{6BB670D8-E5BE-41A0-8DEF-DF26615DC7E0}" type="sibTrans" cxnId="{CB733622-0DED-448F-9245-9619CFCDD04D}">
      <dgm:prSet/>
      <dgm:spPr>
        <a:solidFill>
          <a:srgbClr val="002060">
            <a:alpha val="90000"/>
          </a:srgbClr>
        </a:solidFill>
      </dgm:spPr>
      <dgm:t>
        <a:bodyPr/>
        <a:lstStyle/>
        <a:p>
          <a:endParaRPr lang="ru-RU"/>
        </a:p>
      </dgm:t>
    </dgm:pt>
    <dgm:pt modelId="{20C7D55B-1991-4867-9C7D-1E1C2A86EB28}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endParaRPr lang="ru-RU" dirty="0"/>
        </a:p>
      </dgm:t>
    </dgm:pt>
    <dgm:pt modelId="{AB33BA96-3C8E-4F81-B981-7D68BE4F67C4}" type="parTrans" cxnId="{C56AD670-1527-4AEA-A6EA-682A383DAF7C}">
      <dgm:prSet/>
      <dgm:spPr/>
      <dgm:t>
        <a:bodyPr/>
        <a:lstStyle/>
        <a:p>
          <a:endParaRPr lang="ru-RU"/>
        </a:p>
      </dgm:t>
    </dgm:pt>
    <dgm:pt modelId="{38C1CBB4-442A-4F16-BA47-7A4C66C3493B}" type="sibTrans" cxnId="{C56AD670-1527-4AEA-A6EA-682A383DAF7C}">
      <dgm:prSet/>
      <dgm:spPr/>
      <dgm:t>
        <a:bodyPr/>
        <a:lstStyle/>
        <a:p>
          <a:endParaRPr lang="ru-RU"/>
        </a:p>
      </dgm:t>
    </dgm:pt>
    <dgm:pt modelId="{A39F852F-320C-4584-8DDF-64E082F342F8}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endParaRPr lang="ru-RU" baseline="0" dirty="0">
            <a:solidFill>
              <a:schemeClr val="tx1"/>
            </a:solidFill>
          </a:endParaRPr>
        </a:p>
      </dgm:t>
    </dgm:pt>
    <dgm:pt modelId="{3EF643AC-F8C2-4D87-932D-FD2B56594950}" type="parTrans" cxnId="{24748B57-D7A4-4C44-9BDD-534182491D6B}">
      <dgm:prSet/>
      <dgm:spPr/>
      <dgm:t>
        <a:bodyPr/>
        <a:lstStyle/>
        <a:p>
          <a:endParaRPr lang="ru-RU"/>
        </a:p>
      </dgm:t>
    </dgm:pt>
    <dgm:pt modelId="{85BA54E7-888F-4DB9-B292-6F72739761C9}" type="sibTrans" cxnId="{24748B57-D7A4-4C44-9BDD-534182491D6B}">
      <dgm:prSet/>
      <dgm:spPr>
        <a:solidFill>
          <a:srgbClr val="002060">
            <a:alpha val="90000"/>
          </a:srgbClr>
        </a:solidFill>
      </dgm:spPr>
      <dgm:t>
        <a:bodyPr/>
        <a:lstStyle/>
        <a:p>
          <a:endParaRPr lang="ru-RU"/>
        </a:p>
      </dgm:t>
    </dgm:pt>
    <dgm:pt modelId="{399562E4-8870-4A0C-851B-C2BB5DEF26D4}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endParaRPr lang="ru-RU" dirty="0"/>
        </a:p>
      </dgm:t>
    </dgm:pt>
    <dgm:pt modelId="{84CC617E-8026-4EE3-9B3E-29AD7CB7A208}" type="parTrans" cxnId="{48F7611D-2F58-48FD-A751-CEFA600C57B1}">
      <dgm:prSet/>
      <dgm:spPr/>
      <dgm:t>
        <a:bodyPr/>
        <a:lstStyle/>
        <a:p>
          <a:endParaRPr lang="ru-RU"/>
        </a:p>
      </dgm:t>
    </dgm:pt>
    <dgm:pt modelId="{65AB5A72-5B7B-4F32-84DB-A16912BAC535}" type="sibTrans" cxnId="{48F7611D-2F58-48FD-A751-CEFA600C57B1}">
      <dgm:prSet/>
      <dgm:spPr/>
      <dgm:t>
        <a:bodyPr/>
        <a:lstStyle/>
        <a:p>
          <a:endParaRPr lang="ru-RU"/>
        </a:p>
      </dgm:t>
    </dgm:pt>
    <dgm:pt modelId="{253D0950-F66E-40BD-BCB6-8EF1BEC9DED8}">
      <dgm:prSet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aseline="0" dirty="0" smtClean="0">
              <a:solidFill>
                <a:schemeClr val="tx1"/>
              </a:solidFill>
            </a:rPr>
            <a:t>Создание рабочей группы</a:t>
          </a:r>
        </a:p>
        <a:p>
          <a:pPr marL="285750" indent="0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endParaRPr lang="ru-RU" sz="1600" dirty="0"/>
        </a:p>
      </dgm:t>
    </dgm:pt>
    <dgm:pt modelId="{497872B9-943B-4B52-99C0-89BA7FA3E661}" type="parTrans" cxnId="{5AAE3A69-FA85-4779-9A3C-DB91E0BB6A41}">
      <dgm:prSet/>
      <dgm:spPr/>
      <dgm:t>
        <a:bodyPr/>
        <a:lstStyle/>
        <a:p>
          <a:endParaRPr lang="ru-RU"/>
        </a:p>
      </dgm:t>
    </dgm:pt>
    <dgm:pt modelId="{3A3583EA-F100-4223-8513-FA16A8BFAC8B}" type="sibTrans" cxnId="{5AAE3A69-FA85-4779-9A3C-DB91E0BB6A41}">
      <dgm:prSet/>
      <dgm:spPr/>
      <dgm:t>
        <a:bodyPr/>
        <a:lstStyle/>
        <a:p>
          <a:endParaRPr lang="ru-RU"/>
        </a:p>
      </dgm:t>
    </dgm:pt>
    <dgm:pt modelId="{4D42250E-BC83-4ECB-9998-9AB61EDCDDCD}">
      <dgm:prSet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aseline="0" dirty="0" smtClean="0">
              <a:solidFill>
                <a:schemeClr val="tx1"/>
              </a:solidFill>
            </a:rPr>
            <a:t>Определение областей профессиональной деятельности выпускника и выбор профессиональных стандартов</a:t>
          </a:r>
          <a:endParaRPr lang="ru-RU" sz="1600" dirty="0"/>
        </a:p>
      </dgm:t>
    </dgm:pt>
    <dgm:pt modelId="{0A6E549A-C626-4C76-BAED-2149133EF2E5}" type="parTrans" cxnId="{AF29090C-E115-4970-AF60-FF687E2447ED}">
      <dgm:prSet/>
      <dgm:spPr/>
      <dgm:t>
        <a:bodyPr/>
        <a:lstStyle/>
        <a:p>
          <a:endParaRPr lang="ru-RU"/>
        </a:p>
      </dgm:t>
    </dgm:pt>
    <dgm:pt modelId="{EB73BAB3-9CCD-4362-9A1C-AB569BAB9BCE}" type="sibTrans" cxnId="{AF29090C-E115-4970-AF60-FF687E2447ED}">
      <dgm:prSet/>
      <dgm:spPr/>
      <dgm:t>
        <a:bodyPr/>
        <a:lstStyle/>
        <a:p>
          <a:endParaRPr lang="ru-RU"/>
        </a:p>
      </dgm:t>
    </dgm:pt>
    <dgm:pt modelId="{D80AE163-3A78-41D4-9878-BE969A26A51D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aseline="0" dirty="0" smtClean="0">
              <a:solidFill>
                <a:schemeClr val="tx1"/>
              </a:solidFill>
            </a:rPr>
            <a:t>Построение </a:t>
          </a:r>
          <a:r>
            <a:rPr lang="ru-RU" sz="1600" baseline="0" dirty="0" err="1" smtClean="0">
              <a:solidFill>
                <a:schemeClr val="tx1"/>
              </a:solidFill>
            </a:rPr>
            <a:t>компетентностной</a:t>
          </a:r>
          <a:r>
            <a:rPr lang="ru-RU" sz="1600" baseline="0" dirty="0" smtClean="0">
              <a:solidFill>
                <a:schemeClr val="tx1"/>
              </a:solidFill>
            </a:rPr>
            <a:t> модели выпускника на основе ОТФ и ТФ для соответствующего уровня квалификации</a:t>
          </a:r>
          <a:endParaRPr lang="ru-RU" sz="1600" dirty="0"/>
        </a:p>
      </dgm:t>
    </dgm:pt>
    <dgm:pt modelId="{7B99BD52-A6D6-4C72-AB11-54477505D149}" type="parTrans" cxnId="{A7C054CA-772F-4E30-AAFC-2A00188556BC}">
      <dgm:prSet/>
      <dgm:spPr/>
      <dgm:t>
        <a:bodyPr/>
        <a:lstStyle/>
        <a:p>
          <a:endParaRPr lang="ru-RU"/>
        </a:p>
      </dgm:t>
    </dgm:pt>
    <dgm:pt modelId="{AE0EB724-D7ED-404C-9CFD-BA323E9CF00C}" type="sibTrans" cxnId="{A7C054CA-772F-4E30-AAFC-2A00188556BC}">
      <dgm:prSet/>
      <dgm:spPr/>
      <dgm:t>
        <a:bodyPr/>
        <a:lstStyle/>
        <a:p>
          <a:endParaRPr lang="ru-RU"/>
        </a:p>
      </dgm:t>
    </dgm:pt>
    <dgm:pt modelId="{8896AACF-23ED-442F-9478-4E7864744C20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baseline="0" dirty="0" smtClean="0">
              <a:solidFill>
                <a:schemeClr val="tx1"/>
              </a:solidFill>
            </a:rPr>
            <a:t>Формирование</a:t>
          </a:r>
        </a:p>
        <a:p>
          <a:pPr marL="57150" indent="0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sz="1600" baseline="0" dirty="0" smtClean="0">
              <a:solidFill>
                <a:schemeClr val="tx1"/>
              </a:solidFill>
            </a:rPr>
            <a:t>планируемых результатов освоения программы и индикаторов их достижения</a:t>
          </a:r>
          <a:endParaRPr lang="ru-RU" sz="1600" dirty="0"/>
        </a:p>
      </dgm:t>
    </dgm:pt>
    <dgm:pt modelId="{5369E39A-3FAC-4A8F-A48C-359996546186}" type="parTrans" cxnId="{F7D0958F-F0F7-4B29-87CC-A157307226CB}">
      <dgm:prSet/>
      <dgm:spPr/>
      <dgm:t>
        <a:bodyPr/>
        <a:lstStyle/>
        <a:p>
          <a:endParaRPr lang="ru-RU"/>
        </a:p>
      </dgm:t>
    </dgm:pt>
    <dgm:pt modelId="{7F821C19-4477-444B-9062-6438AB5C9864}" type="sibTrans" cxnId="{F7D0958F-F0F7-4B29-87CC-A157307226CB}">
      <dgm:prSet/>
      <dgm:spPr/>
      <dgm:t>
        <a:bodyPr/>
        <a:lstStyle/>
        <a:p>
          <a:endParaRPr lang="ru-RU"/>
        </a:p>
      </dgm:t>
    </dgm:pt>
    <dgm:pt modelId="{E17A581C-9E7F-45E8-BF64-1791F6BF1C6D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/>
            <a:t>Разработка процедур и средств оценки достижения запланированных результатов освоения образовательной программы; моделирование поэтапного достижения запланированных результатов  освоения образовательной </a:t>
          </a:r>
          <a:r>
            <a:rPr lang="ru-RU" sz="1600" dirty="0" smtClean="0"/>
            <a:t>программы</a:t>
          </a:r>
          <a:endParaRPr lang="ru-RU" sz="1600" dirty="0"/>
        </a:p>
      </dgm:t>
    </dgm:pt>
    <dgm:pt modelId="{C2DB6C7B-790C-4F41-AAFB-C537CCE6B032}" type="parTrans" cxnId="{D33635F9-8DFB-4ECA-82A2-868E2F2A1EC9}">
      <dgm:prSet/>
      <dgm:spPr/>
      <dgm:t>
        <a:bodyPr/>
        <a:lstStyle/>
        <a:p>
          <a:endParaRPr lang="ru-RU"/>
        </a:p>
      </dgm:t>
    </dgm:pt>
    <dgm:pt modelId="{CFA02DBE-B0C2-424F-884A-B8C193CC10F9}" type="sibTrans" cxnId="{D33635F9-8DFB-4ECA-82A2-868E2F2A1EC9}">
      <dgm:prSet/>
      <dgm:spPr/>
      <dgm:t>
        <a:bodyPr/>
        <a:lstStyle/>
        <a:p>
          <a:endParaRPr lang="ru-RU"/>
        </a:p>
      </dgm:t>
    </dgm:pt>
    <dgm:pt modelId="{E2C61906-A618-4545-97F0-1CF5AC1788E6}">
      <dgm:prSet custT="1"/>
      <dgm:spPr/>
      <dgm:t>
        <a:bodyPr/>
        <a:lstStyle/>
        <a:p>
          <a:r>
            <a:rPr lang="ru-RU" sz="1600" dirty="0" smtClean="0"/>
            <a:t>Разработка структуры и содержания образовательной программы, формирование учебного плана и КУГ</a:t>
          </a:r>
          <a:endParaRPr lang="ru-RU" sz="1600" dirty="0"/>
        </a:p>
      </dgm:t>
    </dgm:pt>
    <dgm:pt modelId="{1EDA9BA5-BE49-44A8-8D41-B030E8B5410C}" type="parTrans" cxnId="{926B7773-5C35-495F-8690-DFD16C49825E}">
      <dgm:prSet/>
      <dgm:spPr/>
      <dgm:t>
        <a:bodyPr/>
        <a:lstStyle/>
        <a:p>
          <a:endParaRPr lang="ru-RU"/>
        </a:p>
      </dgm:t>
    </dgm:pt>
    <dgm:pt modelId="{7A6B8975-BA15-43CA-9413-0B8C5717110A}" type="sibTrans" cxnId="{926B7773-5C35-495F-8690-DFD16C49825E}">
      <dgm:prSet/>
      <dgm:spPr/>
      <dgm:t>
        <a:bodyPr/>
        <a:lstStyle/>
        <a:p>
          <a:endParaRPr lang="ru-RU"/>
        </a:p>
      </dgm:t>
    </dgm:pt>
    <dgm:pt modelId="{DDAA1B6F-BE44-415E-B31B-71D9B32C6A0F}">
      <dgm:prSet custT="1"/>
      <dgm:spPr/>
      <dgm:t>
        <a:bodyPr/>
        <a:lstStyle/>
        <a:p>
          <a:r>
            <a:rPr lang="ru-RU" sz="1600" dirty="0" smtClean="0"/>
            <a:t>Формирование условий реализации образовательной программы</a:t>
          </a:r>
          <a:endParaRPr lang="ru-RU" sz="1600" dirty="0"/>
        </a:p>
      </dgm:t>
    </dgm:pt>
    <dgm:pt modelId="{4A8E5735-F1F3-43E4-98C8-C8A5142FEC06}" type="parTrans" cxnId="{E00C4703-8E63-4D02-9C96-FB8FEC836720}">
      <dgm:prSet/>
      <dgm:spPr/>
      <dgm:t>
        <a:bodyPr/>
        <a:lstStyle/>
        <a:p>
          <a:endParaRPr lang="ru-RU"/>
        </a:p>
      </dgm:t>
    </dgm:pt>
    <dgm:pt modelId="{5ED6EAC8-8053-4C85-B0C1-F6F8C5E6A128}" type="sibTrans" cxnId="{E00C4703-8E63-4D02-9C96-FB8FEC836720}">
      <dgm:prSet/>
      <dgm:spPr/>
      <dgm:t>
        <a:bodyPr/>
        <a:lstStyle/>
        <a:p>
          <a:endParaRPr lang="ru-RU"/>
        </a:p>
      </dgm:t>
    </dgm:pt>
    <dgm:pt modelId="{4FC979D2-0A5D-49F6-A412-23E6F723545A}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endParaRPr lang="ru-RU"/>
        </a:p>
      </dgm:t>
    </dgm:pt>
    <dgm:pt modelId="{E7257233-BAC7-430D-9B6C-282CA39A9832}" type="parTrans" cxnId="{6F60B6EB-D102-4113-AB8A-BB59AEB2681F}">
      <dgm:prSet/>
      <dgm:spPr/>
      <dgm:t>
        <a:bodyPr/>
        <a:lstStyle/>
        <a:p>
          <a:endParaRPr lang="ru-RU"/>
        </a:p>
      </dgm:t>
    </dgm:pt>
    <dgm:pt modelId="{A27AC499-9666-4199-9C5D-9C620A14FF2C}" type="sibTrans" cxnId="{6F60B6EB-D102-4113-AB8A-BB59AEB2681F}">
      <dgm:prSet/>
      <dgm:spPr/>
      <dgm:t>
        <a:bodyPr/>
        <a:lstStyle/>
        <a:p>
          <a:endParaRPr lang="ru-RU"/>
        </a:p>
      </dgm:t>
    </dgm:pt>
    <dgm:pt modelId="{A42DD5A0-50AA-4880-8B53-E6D33ED3AE88}">
      <dgm:prSet custT="1"/>
      <dgm:spPr/>
      <dgm:t>
        <a:bodyPr/>
        <a:lstStyle/>
        <a:p>
          <a:r>
            <a:rPr lang="ru-RU" sz="1600" dirty="0" smtClean="0"/>
            <a:t>Проработка механизмов оценки качества  образовательной деятельности и подготовки обучающихся</a:t>
          </a:r>
          <a:endParaRPr lang="ru-RU" sz="1600" dirty="0"/>
        </a:p>
      </dgm:t>
    </dgm:pt>
    <dgm:pt modelId="{19F34F1D-8267-4A05-8A8C-CDD9A682B9C9}" type="parTrans" cxnId="{BC886C10-5794-4053-BEC8-1A6784702A27}">
      <dgm:prSet/>
      <dgm:spPr/>
      <dgm:t>
        <a:bodyPr/>
        <a:lstStyle/>
        <a:p>
          <a:endParaRPr lang="ru-RU"/>
        </a:p>
      </dgm:t>
    </dgm:pt>
    <dgm:pt modelId="{87FD39DA-0329-4AC4-B567-58FB7E2E4B61}" type="sibTrans" cxnId="{BC886C10-5794-4053-BEC8-1A6784702A27}">
      <dgm:prSet/>
      <dgm:spPr/>
      <dgm:t>
        <a:bodyPr/>
        <a:lstStyle/>
        <a:p>
          <a:endParaRPr lang="ru-RU"/>
        </a:p>
      </dgm:t>
    </dgm:pt>
    <dgm:pt modelId="{3586E530-2EEF-4DA8-AA1D-74D06E07F2CC}">
      <dgm:prSet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endParaRPr lang="ru-RU" dirty="0"/>
        </a:p>
      </dgm:t>
    </dgm:pt>
    <dgm:pt modelId="{5732900A-8449-44CA-9797-438843CA5095}" type="sibTrans" cxnId="{0DD49770-89AC-4CC3-A45A-5F720B22FF76}">
      <dgm:prSet/>
      <dgm:spPr/>
      <dgm:t>
        <a:bodyPr/>
        <a:lstStyle/>
        <a:p>
          <a:endParaRPr lang="ru-RU"/>
        </a:p>
      </dgm:t>
    </dgm:pt>
    <dgm:pt modelId="{4BC31589-D655-488C-8B1E-B6D6BBD41710}" type="parTrans" cxnId="{0DD49770-89AC-4CC3-A45A-5F720B22FF76}">
      <dgm:prSet/>
      <dgm:spPr/>
      <dgm:t>
        <a:bodyPr/>
        <a:lstStyle/>
        <a:p>
          <a:endParaRPr lang="ru-RU"/>
        </a:p>
      </dgm:t>
    </dgm:pt>
    <dgm:pt modelId="{4FF93F62-092B-45D7-BC73-DCF5ACF780B9}">
      <dgm:prSet custT="1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endParaRPr lang="ru-RU" sz="1600" dirty="0"/>
        </a:p>
      </dgm:t>
    </dgm:pt>
    <dgm:pt modelId="{086E786C-086F-4577-9E2A-FB2D35E0E010}" type="parTrans" cxnId="{10272386-22F9-40D8-B3B9-D21D134A5FC4}">
      <dgm:prSet/>
      <dgm:spPr/>
    </dgm:pt>
    <dgm:pt modelId="{43324DE8-BCFE-49EB-AADF-1723E8BD1026}" type="sibTrans" cxnId="{10272386-22F9-40D8-B3B9-D21D134A5FC4}">
      <dgm:prSet/>
      <dgm:spPr/>
    </dgm:pt>
    <dgm:pt modelId="{E2A17FDF-D728-423D-9521-E7EB6FA94ADF}">
      <dgm:prSet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600" dirty="0" smtClean="0"/>
            <a:t>Мониторинг реализации образовательной программы, качества образовательной деятельности и подготовки обучающихся</a:t>
          </a:r>
          <a:endParaRPr lang="ru-RU" dirty="0"/>
        </a:p>
      </dgm:t>
    </dgm:pt>
    <dgm:pt modelId="{9886F6FC-661A-4841-B18F-53418C5667AE}" type="parTrans" cxnId="{FC522A7E-CB8A-45B5-867F-CE22C76D3505}">
      <dgm:prSet/>
      <dgm:spPr/>
    </dgm:pt>
    <dgm:pt modelId="{E9B88542-8511-4F38-8FBD-EEE7C10F7239}" type="sibTrans" cxnId="{FC522A7E-CB8A-45B5-867F-CE22C76D3505}">
      <dgm:prSet/>
      <dgm:spPr/>
    </dgm:pt>
    <dgm:pt modelId="{92842C31-8F28-4D4B-8554-0B677238745B}" type="pres">
      <dgm:prSet presAssocID="{6866A4D4-118B-402F-9B69-294BC67AE31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040AB31-51B4-46E5-AE20-6494CC97F6C3}" type="pres">
      <dgm:prSet presAssocID="{3F4528DB-E9FC-411C-A8EF-29B390579B24}" presName="composite" presStyleCnt="0"/>
      <dgm:spPr/>
    </dgm:pt>
    <dgm:pt modelId="{21BA880F-C04C-40E7-8ACA-A310D832C6C5}" type="pres">
      <dgm:prSet presAssocID="{3F4528DB-E9FC-411C-A8EF-29B390579B24}" presName="parentText" presStyleLbl="alignNode1" presStyleIdx="0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6D4BA7-EFD0-4840-8BBA-59CF41B5B3D0}" type="pres">
      <dgm:prSet presAssocID="{3F4528DB-E9FC-411C-A8EF-29B390579B24}" presName="descendantText" presStyleLbl="alignAcc1" presStyleIdx="0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EC438B-E155-4131-83E6-214BDA7C32DD}" type="pres">
      <dgm:prSet presAssocID="{F0C64801-FA1E-49C2-96B7-E7DB79655A56}" presName="sp" presStyleCnt="0"/>
      <dgm:spPr/>
    </dgm:pt>
    <dgm:pt modelId="{37AB5BB1-199E-451D-8010-0A26D0F81E24}" type="pres">
      <dgm:prSet presAssocID="{BEF664E7-4A91-4BDF-B701-E56C09DD6AB4}" presName="composite" presStyleCnt="0"/>
      <dgm:spPr/>
    </dgm:pt>
    <dgm:pt modelId="{1992B4D0-F85F-4330-9255-A416F5E27183}" type="pres">
      <dgm:prSet presAssocID="{BEF664E7-4A91-4BDF-B701-E56C09DD6AB4}" presName="parentText" presStyleLbl="alignNode1" presStyleIdx="1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876DA5F-7CC0-4A75-B2A5-F0202B7E431D}" type="pres">
      <dgm:prSet presAssocID="{BEF664E7-4A91-4BDF-B701-E56C09DD6AB4}" presName="descendantText" presStyleLbl="alignAcc1" presStyleIdx="1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4ADD43-0711-4A2C-AED9-1EE8401CE198}" type="pres">
      <dgm:prSet presAssocID="{21D30C01-2482-45D7-ACE4-A7FD73514805}" presName="sp" presStyleCnt="0"/>
      <dgm:spPr/>
    </dgm:pt>
    <dgm:pt modelId="{91773126-A454-4278-8FA5-E07ADCB1EFAC}" type="pres">
      <dgm:prSet presAssocID="{90CF2D9B-707B-4FA7-8498-CD52ED7C1318}" presName="composite" presStyleCnt="0"/>
      <dgm:spPr/>
    </dgm:pt>
    <dgm:pt modelId="{AE842CF5-61DA-4D0A-BB2D-C29BE4EE85F8}" type="pres">
      <dgm:prSet presAssocID="{90CF2D9B-707B-4FA7-8498-CD52ED7C1318}" presName="parentText" presStyleLbl="alignNode1" presStyleIdx="2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630885-9480-408D-BF89-40BAFFC0734D}" type="pres">
      <dgm:prSet presAssocID="{90CF2D9B-707B-4FA7-8498-CD52ED7C1318}" presName="descendantText" presStyleLbl="alignAcc1" presStyleIdx="2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C4138E-07A3-4FF1-B2DD-D7C2D81BD947}" type="pres">
      <dgm:prSet presAssocID="{6BB670D8-E5BE-41A0-8DEF-DF26615DC7E0}" presName="sp" presStyleCnt="0"/>
      <dgm:spPr/>
    </dgm:pt>
    <dgm:pt modelId="{374E3D2B-D80D-4794-98F1-ECBCABECFE08}" type="pres">
      <dgm:prSet presAssocID="{A39F852F-320C-4584-8DDF-64E082F342F8}" presName="composite" presStyleCnt="0"/>
      <dgm:spPr/>
    </dgm:pt>
    <dgm:pt modelId="{9149B8EF-3DD3-40B0-96D4-268D9F4B96A2}" type="pres">
      <dgm:prSet presAssocID="{A39F852F-320C-4584-8DDF-64E082F342F8}" presName="parentText" presStyleLbl="alignNode1" presStyleIdx="3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D90D83-966D-4ACC-9968-8E69F76DAC66}" type="pres">
      <dgm:prSet presAssocID="{A39F852F-320C-4584-8DDF-64E082F342F8}" presName="descendantText" presStyleLbl="alignAcc1" presStyleIdx="3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E4591A-0E48-44BA-8684-807080F05F20}" type="pres">
      <dgm:prSet presAssocID="{85BA54E7-888F-4DB9-B292-6F72739761C9}" presName="sp" presStyleCnt="0"/>
      <dgm:spPr/>
    </dgm:pt>
    <dgm:pt modelId="{3949E446-9D08-4850-8B98-5173FEF92E68}" type="pres">
      <dgm:prSet presAssocID="{20C7D55B-1991-4867-9C7D-1E1C2A86EB28}" presName="composite" presStyleCnt="0"/>
      <dgm:spPr/>
    </dgm:pt>
    <dgm:pt modelId="{084BBCD1-0354-47A1-9E63-DAAEE62B2D74}" type="pres">
      <dgm:prSet presAssocID="{20C7D55B-1991-4867-9C7D-1E1C2A86EB28}" presName="parentText" presStyleLbl="alignNode1" presStyleIdx="4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C62ACB-F09F-4F1B-B3BA-257C72EC4F9D}" type="pres">
      <dgm:prSet presAssocID="{20C7D55B-1991-4867-9C7D-1E1C2A86EB28}" presName="descendantText" presStyleLbl="alignAcc1" presStyleIdx="4" presStyleCnt="9" custScaleY="18360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1FA859-47B3-43C8-8045-8E73A2C7AA6C}" type="pres">
      <dgm:prSet presAssocID="{38C1CBB4-442A-4F16-BA47-7A4C66C3493B}" presName="sp" presStyleCnt="0"/>
      <dgm:spPr/>
    </dgm:pt>
    <dgm:pt modelId="{D26D2C41-4DAC-487B-A810-96D701EB8F59}" type="pres">
      <dgm:prSet presAssocID="{3586E530-2EEF-4DA8-AA1D-74D06E07F2CC}" presName="composite" presStyleCnt="0"/>
      <dgm:spPr/>
    </dgm:pt>
    <dgm:pt modelId="{D1F377B6-4376-4C74-97AD-A69962479660}" type="pres">
      <dgm:prSet presAssocID="{3586E530-2EEF-4DA8-AA1D-74D06E07F2CC}" presName="parentText" presStyleLbl="alignNode1" presStyleIdx="5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E52FFB-F91E-4BE2-9261-983BCE87B8F0}" type="pres">
      <dgm:prSet presAssocID="{3586E530-2EEF-4DA8-AA1D-74D06E07F2CC}" presName="descendantText" presStyleLbl="alignAcc1" presStyleIdx="5" presStyleCnt="9" custLinFactNeighborX="88" custLinFactNeighborY="1197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E96DA32-B3CD-4C78-9613-5BDCF8693837}" type="pres">
      <dgm:prSet presAssocID="{5732900A-8449-44CA-9797-438843CA5095}" presName="sp" presStyleCnt="0"/>
      <dgm:spPr/>
    </dgm:pt>
    <dgm:pt modelId="{8F0E7FDE-FD11-463F-926F-628B99C9DC5C}" type="pres">
      <dgm:prSet presAssocID="{399562E4-8870-4A0C-851B-C2BB5DEF26D4}" presName="composite" presStyleCnt="0"/>
      <dgm:spPr/>
    </dgm:pt>
    <dgm:pt modelId="{BA5CDE68-995F-4941-97B9-4CB62B4BCA8D}" type="pres">
      <dgm:prSet presAssocID="{399562E4-8870-4A0C-851B-C2BB5DEF26D4}" presName="parentText" presStyleLbl="alignNode1" presStyleIdx="6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6EBF04-AC8A-43FB-AE84-5418B6FEFCCA}" type="pres">
      <dgm:prSet presAssocID="{399562E4-8870-4A0C-851B-C2BB5DEF26D4}" presName="descendantText" presStyleLbl="alignAcc1" presStyleIdx="6" presStyleCnt="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D7FDC5-3F91-40E0-A7BB-146349BA4C3B}" type="pres">
      <dgm:prSet presAssocID="{65AB5A72-5B7B-4F32-84DB-A16912BAC535}" presName="sp" presStyleCnt="0"/>
      <dgm:spPr/>
    </dgm:pt>
    <dgm:pt modelId="{8A7E0CE0-5559-4682-9D81-678D937BEDA8}" type="pres">
      <dgm:prSet presAssocID="{4FC979D2-0A5D-49F6-A412-23E6F723545A}" presName="composite" presStyleCnt="0"/>
      <dgm:spPr/>
    </dgm:pt>
    <dgm:pt modelId="{48401304-191D-4EDC-B2F9-D2C92C7E18C5}" type="pres">
      <dgm:prSet presAssocID="{4FC979D2-0A5D-49F6-A412-23E6F723545A}" presName="parentText" presStyleLbl="alignNode1" presStyleIdx="7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421F40-E6A3-4669-A8DC-06DF9FDD141A}" type="pres">
      <dgm:prSet presAssocID="{4FC979D2-0A5D-49F6-A412-23E6F723545A}" presName="descendantText" presStyleLbl="alignAcc1" presStyleIdx="7" presStyleCnt="9" custLinFactNeighborX="540" custLinFactNeighborY="91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2BD386-3410-4F77-8017-F9D1DE2CE53E}" type="pres">
      <dgm:prSet presAssocID="{A27AC499-9666-4199-9C5D-9C620A14FF2C}" presName="sp" presStyleCnt="0"/>
      <dgm:spPr/>
    </dgm:pt>
    <dgm:pt modelId="{C398E832-0656-4F1F-8AF0-06384E177DBD}" type="pres">
      <dgm:prSet presAssocID="{4FF93F62-092B-45D7-BC73-DCF5ACF780B9}" presName="composite" presStyleCnt="0"/>
      <dgm:spPr/>
    </dgm:pt>
    <dgm:pt modelId="{86452AE7-1332-40B8-A4C7-6C11C2230674}" type="pres">
      <dgm:prSet presAssocID="{4FF93F62-092B-45D7-BC73-DCF5ACF780B9}" presName="parentText" presStyleLbl="alignNode1" presStyleIdx="8" presStyleCnt="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61753D-C4A6-4AA4-BCEB-1F7EEF50B99A}" type="pres">
      <dgm:prSet presAssocID="{4FF93F62-092B-45D7-BC73-DCF5ACF780B9}" presName="descendantText" presStyleLbl="alignAcc1" presStyleIdx="8" presStyleCnt="9" custLinFactNeighborX="540" custLinFactNeighborY="475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2E38157-01EF-4181-91DA-286B6A21998F}" type="presOf" srcId="{399562E4-8870-4A0C-851B-C2BB5DEF26D4}" destId="{BA5CDE68-995F-4941-97B9-4CB62B4BCA8D}" srcOrd="0" destOrd="0" presId="urn:microsoft.com/office/officeart/2005/8/layout/chevron2"/>
    <dgm:cxn modelId="{F1B1F955-6392-4C31-87BA-388491B2CAD1}" srcId="{6866A4D4-118B-402F-9B69-294BC67AE31F}" destId="{3F4528DB-E9FC-411C-A8EF-29B390579B24}" srcOrd="0" destOrd="0" parTransId="{2398EB30-7886-4843-AF16-55771CD66FE7}" sibTransId="{F0C64801-FA1E-49C2-96B7-E7DB79655A56}"/>
    <dgm:cxn modelId="{926B7773-5C35-495F-8690-DFD16C49825E}" srcId="{3586E530-2EEF-4DA8-AA1D-74D06E07F2CC}" destId="{E2C61906-A618-4545-97F0-1CF5AC1788E6}" srcOrd="0" destOrd="0" parTransId="{1EDA9BA5-BE49-44A8-8D41-B030E8B5410C}" sibTransId="{7A6B8975-BA15-43CA-9413-0B8C5717110A}"/>
    <dgm:cxn modelId="{0DD49770-89AC-4CC3-A45A-5F720B22FF76}" srcId="{6866A4D4-118B-402F-9B69-294BC67AE31F}" destId="{3586E530-2EEF-4DA8-AA1D-74D06E07F2CC}" srcOrd="5" destOrd="0" parTransId="{4BC31589-D655-488C-8B1E-B6D6BBD41710}" sibTransId="{5732900A-8449-44CA-9797-438843CA5095}"/>
    <dgm:cxn modelId="{24748B57-D7A4-4C44-9BDD-534182491D6B}" srcId="{6866A4D4-118B-402F-9B69-294BC67AE31F}" destId="{A39F852F-320C-4584-8DDF-64E082F342F8}" srcOrd="3" destOrd="0" parTransId="{3EF643AC-F8C2-4D87-932D-FD2B56594950}" sibTransId="{85BA54E7-888F-4DB9-B292-6F72739761C9}"/>
    <dgm:cxn modelId="{C338928D-E2C5-402D-B143-B0E3FB75EF00}" type="presOf" srcId="{E2C61906-A618-4545-97F0-1CF5AC1788E6}" destId="{86E52FFB-F91E-4BE2-9261-983BCE87B8F0}" srcOrd="0" destOrd="0" presId="urn:microsoft.com/office/officeart/2005/8/layout/chevron2"/>
    <dgm:cxn modelId="{A3F5F1CE-A7BB-47F1-AD05-F2DF1D3D11EC}" type="presOf" srcId="{90CF2D9B-707B-4FA7-8498-CD52ED7C1318}" destId="{AE842CF5-61DA-4D0A-BB2D-C29BE4EE85F8}" srcOrd="0" destOrd="0" presId="urn:microsoft.com/office/officeart/2005/8/layout/chevron2"/>
    <dgm:cxn modelId="{E00C4703-8E63-4D02-9C96-FB8FEC836720}" srcId="{399562E4-8870-4A0C-851B-C2BB5DEF26D4}" destId="{DDAA1B6F-BE44-415E-B31B-71D9B32C6A0F}" srcOrd="0" destOrd="0" parTransId="{4A8E5735-F1F3-43E4-98C8-C8A5142FEC06}" sibTransId="{5ED6EAC8-8053-4C85-B0C1-F6F8C5E6A128}"/>
    <dgm:cxn modelId="{D33635F9-8DFB-4ECA-82A2-868E2F2A1EC9}" srcId="{20C7D55B-1991-4867-9C7D-1E1C2A86EB28}" destId="{E17A581C-9E7F-45E8-BF64-1791F6BF1C6D}" srcOrd="0" destOrd="0" parTransId="{C2DB6C7B-790C-4F41-AAFB-C537CCE6B032}" sibTransId="{CFA02DBE-B0C2-424F-884A-B8C193CC10F9}"/>
    <dgm:cxn modelId="{79BE8D2F-B2A6-4F70-A0F5-2F8D9C237BEC}" type="presOf" srcId="{4FC979D2-0A5D-49F6-A412-23E6F723545A}" destId="{48401304-191D-4EDC-B2F9-D2C92C7E18C5}" srcOrd="0" destOrd="0" presId="urn:microsoft.com/office/officeart/2005/8/layout/chevron2"/>
    <dgm:cxn modelId="{BC886C10-5794-4053-BEC8-1A6784702A27}" srcId="{4FC979D2-0A5D-49F6-A412-23E6F723545A}" destId="{A42DD5A0-50AA-4880-8B53-E6D33ED3AE88}" srcOrd="0" destOrd="0" parTransId="{19F34F1D-8267-4A05-8A8C-CDD9A682B9C9}" sibTransId="{87FD39DA-0329-4AC4-B567-58FB7E2E4B61}"/>
    <dgm:cxn modelId="{C7302AFB-639E-4716-AFC9-D7D970074676}" srcId="{6866A4D4-118B-402F-9B69-294BC67AE31F}" destId="{BEF664E7-4A91-4BDF-B701-E56C09DD6AB4}" srcOrd="1" destOrd="0" parTransId="{753A9492-FCFC-4673-879C-203EF4E1A894}" sibTransId="{21D30C01-2482-45D7-ACE4-A7FD73514805}"/>
    <dgm:cxn modelId="{C56AD670-1527-4AEA-A6EA-682A383DAF7C}" srcId="{6866A4D4-118B-402F-9B69-294BC67AE31F}" destId="{20C7D55B-1991-4867-9C7D-1E1C2A86EB28}" srcOrd="4" destOrd="0" parTransId="{AB33BA96-3C8E-4F81-B981-7D68BE4F67C4}" sibTransId="{38C1CBB4-442A-4F16-BA47-7A4C66C3493B}"/>
    <dgm:cxn modelId="{F7D0958F-F0F7-4B29-87CC-A157307226CB}" srcId="{A39F852F-320C-4584-8DDF-64E082F342F8}" destId="{8896AACF-23ED-442F-9478-4E7864744C20}" srcOrd="0" destOrd="0" parTransId="{5369E39A-3FAC-4A8F-A48C-359996546186}" sibTransId="{7F821C19-4477-444B-9062-6438AB5C9864}"/>
    <dgm:cxn modelId="{277D4E6C-E426-4D23-9DF5-C45B1644F378}" type="presOf" srcId="{4FF93F62-092B-45D7-BC73-DCF5ACF780B9}" destId="{86452AE7-1332-40B8-A4C7-6C11C2230674}" srcOrd="0" destOrd="0" presId="urn:microsoft.com/office/officeart/2005/8/layout/chevron2"/>
    <dgm:cxn modelId="{5AAE3A69-FA85-4779-9A3C-DB91E0BB6A41}" srcId="{3F4528DB-E9FC-411C-A8EF-29B390579B24}" destId="{253D0950-F66E-40BD-BCB6-8EF1BEC9DED8}" srcOrd="0" destOrd="0" parTransId="{497872B9-943B-4B52-99C0-89BA7FA3E661}" sibTransId="{3A3583EA-F100-4223-8513-FA16A8BFAC8B}"/>
    <dgm:cxn modelId="{558D238D-65AA-4424-BEF9-24446C5D4AFD}" type="presOf" srcId="{A39F852F-320C-4584-8DDF-64E082F342F8}" destId="{9149B8EF-3DD3-40B0-96D4-268D9F4B96A2}" srcOrd="0" destOrd="0" presId="urn:microsoft.com/office/officeart/2005/8/layout/chevron2"/>
    <dgm:cxn modelId="{3D67423A-FAA2-4D3F-ABC3-EE11626F1F57}" type="presOf" srcId="{253D0950-F66E-40BD-BCB6-8EF1BEC9DED8}" destId="{9F6D4BA7-EFD0-4840-8BBA-59CF41B5B3D0}" srcOrd="0" destOrd="0" presId="urn:microsoft.com/office/officeart/2005/8/layout/chevron2"/>
    <dgm:cxn modelId="{CC898090-2BAE-4A08-9110-318AA386ED01}" type="presOf" srcId="{6866A4D4-118B-402F-9B69-294BC67AE31F}" destId="{92842C31-8F28-4D4B-8554-0B677238745B}" srcOrd="0" destOrd="0" presId="urn:microsoft.com/office/officeart/2005/8/layout/chevron2"/>
    <dgm:cxn modelId="{10272386-22F9-40D8-B3B9-D21D134A5FC4}" srcId="{6866A4D4-118B-402F-9B69-294BC67AE31F}" destId="{4FF93F62-092B-45D7-BC73-DCF5ACF780B9}" srcOrd="8" destOrd="0" parTransId="{086E786C-086F-4577-9E2A-FB2D35E0E010}" sibTransId="{43324DE8-BCFE-49EB-AADF-1723E8BD1026}"/>
    <dgm:cxn modelId="{A7C054CA-772F-4E30-AAFC-2A00188556BC}" srcId="{90CF2D9B-707B-4FA7-8498-CD52ED7C1318}" destId="{D80AE163-3A78-41D4-9878-BE969A26A51D}" srcOrd="0" destOrd="0" parTransId="{7B99BD52-A6D6-4C72-AB11-54477505D149}" sibTransId="{AE0EB724-D7ED-404C-9CFD-BA323E9CF00C}"/>
    <dgm:cxn modelId="{48F7611D-2F58-48FD-A751-CEFA600C57B1}" srcId="{6866A4D4-118B-402F-9B69-294BC67AE31F}" destId="{399562E4-8870-4A0C-851B-C2BB5DEF26D4}" srcOrd="6" destOrd="0" parTransId="{84CC617E-8026-4EE3-9B3E-29AD7CB7A208}" sibTransId="{65AB5A72-5B7B-4F32-84DB-A16912BAC535}"/>
    <dgm:cxn modelId="{CF96CBA3-5BF5-488A-9401-6C619C99907E}" type="presOf" srcId="{DDAA1B6F-BE44-415E-B31B-71D9B32C6A0F}" destId="{F26EBF04-AC8A-43FB-AE84-5418B6FEFCCA}" srcOrd="0" destOrd="0" presId="urn:microsoft.com/office/officeart/2005/8/layout/chevron2"/>
    <dgm:cxn modelId="{9EFE9E9B-A78C-4CEF-B59A-55805D41A9D3}" type="presOf" srcId="{20C7D55B-1991-4867-9C7D-1E1C2A86EB28}" destId="{084BBCD1-0354-47A1-9E63-DAAEE62B2D74}" srcOrd="0" destOrd="0" presId="urn:microsoft.com/office/officeart/2005/8/layout/chevron2"/>
    <dgm:cxn modelId="{AF29090C-E115-4970-AF60-FF687E2447ED}" srcId="{BEF664E7-4A91-4BDF-B701-E56C09DD6AB4}" destId="{4D42250E-BC83-4ECB-9998-9AB61EDCDDCD}" srcOrd="0" destOrd="0" parTransId="{0A6E549A-C626-4C76-BAED-2149133EF2E5}" sibTransId="{EB73BAB3-9CCD-4362-9A1C-AB569BAB9BCE}"/>
    <dgm:cxn modelId="{7827AD0E-AEC2-4E83-B4C7-8166386DB8C2}" type="presOf" srcId="{D80AE163-3A78-41D4-9878-BE969A26A51D}" destId="{2F630885-9480-408D-BF89-40BAFFC0734D}" srcOrd="0" destOrd="0" presId="urn:microsoft.com/office/officeart/2005/8/layout/chevron2"/>
    <dgm:cxn modelId="{FC522A7E-CB8A-45B5-867F-CE22C76D3505}" srcId="{4FF93F62-092B-45D7-BC73-DCF5ACF780B9}" destId="{E2A17FDF-D728-423D-9521-E7EB6FA94ADF}" srcOrd="0" destOrd="0" parTransId="{9886F6FC-661A-4841-B18F-53418C5667AE}" sibTransId="{E9B88542-8511-4F38-8FBD-EEE7C10F7239}"/>
    <dgm:cxn modelId="{6F60B6EB-D102-4113-AB8A-BB59AEB2681F}" srcId="{6866A4D4-118B-402F-9B69-294BC67AE31F}" destId="{4FC979D2-0A5D-49F6-A412-23E6F723545A}" srcOrd="7" destOrd="0" parTransId="{E7257233-BAC7-430D-9B6C-282CA39A9832}" sibTransId="{A27AC499-9666-4199-9C5D-9C620A14FF2C}"/>
    <dgm:cxn modelId="{AF1FE467-5424-4EE5-BDDC-93A9D767D783}" type="presOf" srcId="{4D42250E-BC83-4ECB-9998-9AB61EDCDDCD}" destId="{5876DA5F-7CC0-4A75-B2A5-F0202B7E431D}" srcOrd="0" destOrd="0" presId="urn:microsoft.com/office/officeart/2005/8/layout/chevron2"/>
    <dgm:cxn modelId="{E415BFB5-62CB-4EBB-9935-0A63ED27AAF2}" type="presOf" srcId="{3586E530-2EEF-4DA8-AA1D-74D06E07F2CC}" destId="{D1F377B6-4376-4C74-97AD-A69962479660}" srcOrd="0" destOrd="0" presId="urn:microsoft.com/office/officeart/2005/8/layout/chevron2"/>
    <dgm:cxn modelId="{0B6D1307-6D17-418F-BFF3-CD3CC3D49003}" type="presOf" srcId="{8896AACF-23ED-442F-9478-4E7864744C20}" destId="{45D90D83-966D-4ACC-9968-8E69F76DAC66}" srcOrd="0" destOrd="0" presId="urn:microsoft.com/office/officeart/2005/8/layout/chevron2"/>
    <dgm:cxn modelId="{96E36C59-5536-42E7-AFEE-1FB632CBBAE5}" type="presOf" srcId="{E2A17FDF-D728-423D-9521-E7EB6FA94ADF}" destId="{8D61753D-C4A6-4AA4-BCEB-1F7EEF50B99A}" srcOrd="0" destOrd="0" presId="urn:microsoft.com/office/officeart/2005/8/layout/chevron2"/>
    <dgm:cxn modelId="{3A04BEF9-ED4B-4803-AFD4-48C6F63FF375}" type="presOf" srcId="{BEF664E7-4A91-4BDF-B701-E56C09DD6AB4}" destId="{1992B4D0-F85F-4330-9255-A416F5E27183}" srcOrd="0" destOrd="0" presId="urn:microsoft.com/office/officeart/2005/8/layout/chevron2"/>
    <dgm:cxn modelId="{45829A00-8BEB-47E6-AF81-8E7071326FF2}" type="presOf" srcId="{A42DD5A0-50AA-4880-8B53-E6D33ED3AE88}" destId="{D6421F40-E6A3-4669-A8DC-06DF9FDD141A}" srcOrd="0" destOrd="0" presId="urn:microsoft.com/office/officeart/2005/8/layout/chevron2"/>
    <dgm:cxn modelId="{5A776540-E297-4A3B-9D4E-E2593E171088}" type="presOf" srcId="{3F4528DB-E9FC-411C-A8EF-29B390579B24}" destId="{21BA880F-C04C-40E7-8ACA-A310D832C6C5}" srcOrd="0" destOrd="0" presId="urn:microsoft.com/office/officeart/2005/8/layout/chevron2"/>
    <dgm:cxn modelId="{493F7407-E830-4E0F-8EBA-E3F3391E2CC0}" type="presOf" srcId="{E17A581C-9E7F-45E8-BF64-1791F6BF1C6D}" destId="{7FC62ACB-F09F-4F1B-B3BA-257C72EC4F9D}" srcOrd="0" destOrd="0" presId="urn:microsoft.com/office/officeart/2005/8/layout/chevron2"/>
    <dgm:cxn modelId="{CB733622-0DED-448F-9245-9619CFCDD04D}" srcId="{6866A4D4-118B-402F-9B69-294BC67AE31F}" destId="{90CF2D9B-707B-4FA7-8498-CD52ED7C1318}" srcOrd="2" destOrd="0" parTransId="{96B82C78-75D5-4D9B-B27D-E389CAA9B781}" sibTransId="{6BB670D8-E5BE-41A0-8DEF-DF26615DC7E0}"/>
    <dgm:cxn modelId="{E15E7A36-5B03-48AF-94E6-012E6E327CB4}" type="presParOf" srcId="{92842C31-8F28-4D4B-8554-0B677238745B}" destId="{9040AB31-51B4-46E5-AE20-6494CC97F6C3}" srcOrd="0" destOrd="0" presId="urn:microsoft.com/office/officeart/2005/8/layout/chevron2"/>
    <dgm:cxn modelId="{E2A88283-8203-42DA-9440-EB14259CCF1C}" type="presParOf" srcId="{9040AB31-51B4-46E5-AE20-6494CC97F6C3}" destId="{21BA880F-C04C-40E7-8ACA-A310D832C6C5}" srcOrd="0" destOrd="0" presId="urn:microsoft.com/office/officeart/2005/8/layout/chevron2"/>
    <dgm:cxn modelId="{E0AD626A-A3BA-4003-8D09-2D4B97299B1F}" type="presParOf" srcId="{9040AB31-51B4-46E5-AE20-6494CC97F6C3}" destId="{9F6D4BA7-EFD0-4840-8BBA-59CF41B5B3D0}" srcOrd="1" destOrd="0" presId="urn:microsoft.com/office/officeart/2005/8/layout/chevron2"/>
    <dgm:cxn modelId="{3CED2885-0986-4658-8A49-3593D14981C3}" type="presParOf" srcId="{92842C31-8F28-4D4B-8554-0B677238745B}" destId="{B9EC438B-E155-4131-83E6-214BDA7C32DD}" srcOrd="1" destOrd="0" presId="urn:microsoft.com/office/officeart/2005/8/layout/chevron2"/>
    <dgm:cxn modelId="{8FF83719-67A9-4075-9E0D-79E063AD9408}" type="presParOf" srcId="{92842C31-8F28-4D4B-8554-0B677238745B}" destId="{37AB5BB1-199E-451D-8010-0A26D0F81E24}" srcOrd="2" destOrd="0" presId="urn:microsoft.com/office/officeart/2005/8/layout/chevron2"/>
    <dgm:cxn modelId="{17BD6BF0-B1A0-4F8B-A969-E1CCCA26EBF2}" type="presParOf" srcId="{37AB5BB1-199E-451D-8010-0A26D0F81E24}" destId="{1992B4D0-F85F-4330-9255-A416F5E27183}" srcOrd="0" destOrd="0" presId="urn:microsoft.com/office/officeart/2005/8/layout/chevron2"/>
    <dgm:cxn modelId="{06906276-3653-4B5F-B63F-A3911D7B970B}" type="presParOf" srcId="{37AB5BB1-199E-451D-8010-0A26D0F81E24}" destId="{5876DA5F-7CC0-4A75-B2A5-F0202B7E431D}" srcOrd="1" destOrd="0" presId="urn:microsoft.com/office/officeart/2005/8/layout/chevron2"/>
    <dgm:cxn modelId="{8728E30C-6023-494C-A378-BC96EEB0D7C4}" type="presParOf" srcId="{92842C31-8F28-4D4B-8554-0B677238745B}" destId="{DB4ADD43-0711-4A2C-AED9-1EE8401CE198}" srcOrd="3" destOrd="0" presId="urn:microsoft.com/office/officeart/2005/8/layout/chevron2"/>
    <dgm:cxn modelId="{E774D46A-02ED-421C-837A-53A4AD60D76D}" type="presParOf" srcId="{92842C31-8F28-4D4B-8554-0B677238745B}" destId="{91773126-A454-4278-8FA5-E07ADCB1EFAC}" srcOrd="4" destOrd="0" presId="urn:microsoft.com/office/officeart/2005/8/layout/chevron2"/>
    <dgm:cxn modelId="{154A6BE6-1E47-45DA-9B27-CB574AFD4C20}" type="presParOf" srcId="{91773126-A454-4278-8FA5-E07ADCB1EFAC}" destId="{AE842CF5-61DA-4D0A-BB2D-C29BE4EE85F8}" srcOrd="0" destOrd="0" presId="urn:microsoft.com/office/officeart/2005/8/layout/chevron2"/>
    <dgm:cxn modelId="{D563C0C3-D5A0-4F38-9534-6512865C8E64}" type="presParOf" srcId="{91773126-A454-4278-8FA5-E07ADCB1EFAC}" destId="{2F630885-9480-408D-BF89-40BAFFC0734D}" srcOrd="1" destOrd="0" presId="urn:microsoft.com/office/officeart/2005/8/layout/chevron2"/>
    <dgm:cxn modelId="{78F4C207-C4A2-4E3B-8386-5B39FE6D227D}" type="presParOf" srcId="{92842C31-8F28-4D4B-8554-0B677238745B}" destId="{79C4138E-07A3-4FF1-B2DD-D7C2D81BD947}" srcOrd="5" destOrd="0" presId="urn:microsoft.com/office/officeart/2005/8/layout/chevron2"/>
    <dgm:cxn modelId="{EB9D688D-9357-4D48-8EF9-40F6F0803288}" type="presParOf" srcId="{92842C31-8F28-4D4B-8554-0B677238745B}" destId="{374E3D2B-D80D-4794-98F1-ECBCABECFE08}" srcOrd="6" destOrd="0" presId="urn:microsoft.com/office/officeart/2005/8/layout/chevron2"/>
    <dgm:cxn modelId="{783C96EC-F2AC-4F61-AB1B-3CDEADD0A977}" type="presParOf" srcId="{374E3D2B-D80D-4794-98F1-ECBCABECFE08}" destId="{9149B8EF-3DD3-40B0-96D4-268D9F4B96A2}" srcOrd="0" destOrd="0" presId="urn:microsoft.com/office/officeart/2005/8/layout/chevron2"/>
    <dgm:cxn modelId="{F1885743-BCFA-486C-9B9E-EB6A59CAB04B}" type="presParOf" srcId="{374E3D2B-D80D-4794-98F1-ECBCABECFE08}" destId="{45D90D83-966D-4ACC-9968-8E69F76DAC66}" srcOrd="1" destOrd="0" presId="urn:microsoft.com/office/officeart/2005/8/layout/chevron2"/>
    <dgm:cxn modelId="{1D700EB3-45D0-461B-BF3E-AADCB524AB3D}" type="presParOf" srcId="{92842C31-8F28-4D4B-8554-0B677238745B}" destId="{B4E4591A-0E48-44BA-8684-807080F05F20}" srcOrd="7" destOrd="0" presId="urn:microsoft.com/office/officeart/2005/8/layout/chevron2"/>
    <dgm:cxn modelId="{A9D797AD-CD5C-48E8-B18C-0313B0B9F3A4}" type="presParOf" srcId="{92842C31-8F28-4D4B-8554-0B677238745B}" destId="{3949E446-9D08-4850-8B98-5173FEF92E68}" srcOrd="8" destOrd="0" presId="urn:microsoft.com/office/officeart/2005/8/layout/chevron2"/>
    <dgm:cxn modelId="{55B462E0-D6EE-4B64-BF70-410ECA9514A5}" type="presParOf" srcId="{3949E446-9D08-4850-8B98-5173FEF92E68}" destId="{084BBCD1-0354-47A1-9E63-DAAEE62B2D74}" srcOrd="0" destOrd="0" presId="urn:microsoft.com/office/officeart/2005/8/layout/chevron2"/>
    <dgm:cxn modelId="{3C3A60FB-E87E-4DDB-A1F2-A75D8A837158}" type="presParOf" srcId="{3949E446-9D08-4850-8B98-5173FEF92E68}" destId="{7FC62ACB-F09F-4F1B-B3BA-257C72EC4F9D}" srcOrd="1" destOrd="0" presId="urn:microsoft.com/office/officeart/2005/8/layout/chevron2"/>
    <dgm:cxn modelId="{D38EB694-2466-4A83-8CD8-2B368BD3B9DF}" type="presParOf" srcId="{92842C31-8F28-4D4B-8554-0B677238745B}" destId="{401FA859-47B3-43C8-8045-8E73A2C7AA6C}" srcOrd="9" destOrd="0" presId="urn:microsoft.com/office/officeart/2005/8/layout/chevron2"/>
    <dgm:cxn modelId="{6A11A951-C978-49E0-985A-B3322641639F}" type="presParOf" srcId="{92842C31-8F28-4D4B-8554-0B677238745B}" destId="{D26D2C41-4DAC-487B-A810-96D701EB8F59}" srcOrd="10" destOrd="0" presId="urn:microsoft.com/office/officeart/2005/8/layout/chevron2"/>
    <dgm:cxn modelId="{912854D8-94FA-42C3-9740-CFB1888ED499}" type="presParOf" srcId="{D26D2C41-4DAC-487B-A810-96D701EB8F59}" destId="{D1F377B6-4376-4C74-97AD-A69962479660}" srcOrd="0" destOrd="0" presId="urn:microsoft.com/office/officeart/2005/8/layout/chevron2"/>
    <dgm:cxn modelId="{7706B605-C184-4DAA-A9FF-0AA4221E9F24}" type="presParOf" srcId="{D26D2C41-4DAC-487B-A810-96D701EB8F59}" destId="{86E52FFB-F91E-4BE2-9261-983BCE87B8F0}" srcOrd="1" destOrd="0" presId="urn:microsoft.com/office/officeart/2005/8/layout/chevron2"/>
    <dgm:cxn modelId="{A0D343F9-ABD5-4DED-877F-8ACA04DFB874}" type="presParOf" srcId="{92842C31-8F28-4D4B-8554-0B677238745B}" destId="{6E96DA32-B3CD-4C78-9613-5BDCF8693837}" srcOrd="11" destOrd="0" presId="urn:microsoft.com/office/officeart/2005/8/layout/chevron2"/>
    <dgm:cxn modelId="{640A6C8C-63CB-4C9C-BED0-49F4A98B3824}" type="presParOf" srcId="{92842C31-8F28-4D4B-8554-0B677238745B}" destId="{8F0E7FDE-FD11-463F-926F-628B99C9DC5C}" srcOrd="12" destOrd="0" presId="urn:microsoft.com/office/officeart/2005/8/layout/chevron2"/>
    <dgm:cxn modelId="{978F8518-2161-4FC5-9ED7-7C5651714327}" type="presParOf" srcId="{8F0E7FDE-FD11-463F-926F-628B99C9DC5C}" destId="{BA5CDE68-995F-4941-97B9-4CB62B4BCA8D}" srcOrd="0" destOrd="0" presId="urn:microsoft.com/office/officeart/2005/8/layout/chevron2"/>
    <dgm:cxn modelId="{14F88D55-9542-4292-B1F5-78BC7E43D19F}" type="presParOf" srcId="{8F0E7FDE-FD11-463F-926F-628B99C9DC5C}" destId="{F26EBF04-AC8A-43FB-AE84-5418B6FEFCCA}" srcOrd="1" destOrd="0" presId="urn:microsoft.com/office/officeart/2005/8/layout/chevron2"/>
    <dgm:cxn modelId="{512F7F7B-9665-4409-84A2-A8EA8F90D7DF}" type="presParOf" srcId="{92842C31-8F28-4D4B-8554-0B677238745B}" destId="{D2D7FDC5-3F91-40E0-A7BB-146349BA4C3B}" srcOrd="13" destOrd="0" presId="urn:microsoft.com/office/officeart/2005/8/layout/chevron2"/>
    <dgm:cxn modelId="{4CB03352-D53F-4379-B691-155F11E64BF0}" type="presParOf" srcId="{92842C31-8F28-4D4B-8554-0B677238745B}" destId="{8A7E0CE0-5559-4682-9D81-678D937BEDA8}" srcOrd="14" destOrd="0" presId="urn:microsoft.com/office/officeart/2005/8/layout/chevron2"/>
    <dgm:cxn modelId="{93C7216E-BE77-47A7-9EC0-89027262E4CC}" type="presParOf" srcId="{8A7E0CE0-5559-4682-9D81-678D937BEDA8}" destId="{48401304-191D-4EDC-B2F9-D2C92C7E18C5}" srcOrd="0" destOrd="0" presId="urn:microsoft.com/office/officeart/2005/8/layout/chevron2"/>
    <dgm:cxn modelId="{D1112D4B-E9B0-4DD8-9D65-560D9FB97FCA}" type="presParOf" srcId="{8A7E0CE0-5559-4682-9D81-678D937BEDA8}" destId="{D6421F40-E6A3-4669-A8DC-06DF9FDD141A}" srcOrd="1" destOrd="0" presId="urn:microsoft.com/office/officeart/2005/8/layout/chevron2"/>
    <dgm:cxn modelId="{8C46DF67-B97A-4D27-9F9E-5A5078522F61}" type="presParOf" srcId="{92842C31-8F28-4D4B-8554-0B677238745B}" destId="{0E2BD386-3410-4F77-8017-F9D1DE2CE53E}" srcOrd="15" destOrd="0" presId="urn:microsoft.com/office/officeart/2005/8/layout/chevron2"/>
    <dgm:cxn modelId="{34AF7073-D827-4625-A59C-BA837BBD4178}" type="presParOf" srcId="{92842C31-8F28-4D4B-8554-0B677238745B}" destId="{C398E832-0656-4F1F-8AF0-06384E177DBD}" srcOrd="16" destOrd="0" presId="urn:microsoft.com/office/officeart/2005/8/layout/chevron2"/>
    <dgm:cxn modelId="{5B77FE03-399C-4E7B-97D8-D9C831CD3982}" type="presParOf" srcId="{C398E832-0656-4F1F-8AF0-06384E177DBD}" destId="{86452AE7-1332-40B8-A4C7-6C11C2230674}" srcOrd="0" destOrd="0" presId="urn:microsoft.com/office/officeart/2005/8/layout/chevron2"/>
    <dgm:cxn modelId="{D6388A14-2D74-4D2E-A62A-796F2B4548AD}" type="presParOf" srcId="{C398E832-0656-4F1F-8AF0-06384E177DBD}" destId="{8D61753D-C4A6-4AA4-BCEB-1F7EEF50B99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7AC3DCB-A444-4209-9B97-0CB353898C7E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2120EA4-6343-4052-858B-C207A9EEC8A7}">
      <dgm:prSet phldrT="[Текст]"/>
      <dgm:spPr>
        <a:solidFill>
          <a:srgbClr val="FFC000"/>
        </a:solidFill>
      </dgm:spPr>
      <dgm:t>
        <a:bodyPr/>
        <a:lstStyle/>
        <a:p>
          <a:r>
            <a:rPr lang="ru-RU" b="1" dirty="0" smtClean="0"/>
            <a:t>Выпускник</a:t>
          </a:r>
          <a:endParaRPr lang="ru-RU" b="1" dirty="0"/>
        </a:p>
      </dgm:t>
    </dgm:pt>
    <dgm:pt modelId="{991CADFF-51FD-4178-9464-A5F0FDCB616E}" type="parTrans" cxnId="{0FB15A9A-2F4E-4FBA-A908-6BCEF5B38E64}">
      <dgm:prSet/>
      <dgm:spPr/>
      <dgm:t>
        <a:bodyPr/>
        <a:lstStyle/>
        <a:p>
          <a:endParaRPr lang="ru-RU"/>
        </a:p>
      </dgm:t>
    </dgm:pt>
    <dgm:pt modelId="{E650CE0E-9046-4C75-813A-AC9DFA053FA5}" type="sibTrans" cxnId="{0FB15A9A-2F4E-4FBA-A908-6BCEF5B38E64}">
      <dgm:prSet/>
      <dgm:spPr/>
      <dgm:t>
        <a:bodyPr/>
        <a:lstStyle/>
        <a:p>
          <a:endParaRPr lang="ru-RU"/>
        </a:p>
      </dgm:t>
    </dgm:pt>
    <dgm:pt modelId="{0990FAC6-9B8A-48CC-94AF-0C94FCF48E14}">
      <dgm:prSet phldrT="[Текст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b="1" baseline="0" dirty="0" smtClean="0">
              <a:solidFill>
                <a:schemeClr val="tx1"/>
              </a:solidFill>
            </a:rPr>
            <a:t>Разработка учебного плана, КУГ и других документов, составляющих ООП</a:t>
          </a:r>
          <a:endParaRPr lang="ru-RU" b="1" baseline="0" dirty="0">
            <a:solidFill>
              <a:schemeClr val="tx1"/>
            </a:solidFill>
          </a:endParaRPr>
        </a:p>
      </dgm:t>
    </dgm:pt>
    <dgm:pt modelId="{425FEF21-4B35-48E2-93C2-050A2BEBC4E5}" type="parTrans" cxnId="{A0AF11D4-0B01-4ACC-9D5B-97656C417759}">
      <dgm:prSet/>
      <dgm:spPr/>
      <dgm:t>
        <a:bodyPr/>
        <a:lstStyle/>
        <a:p>
          <a:endParaRPr lang="ru-RU"/>
        </a:p>
      </dgm:t>
    </dgm:pt>
    <dgm:pt modelId="{A54A8EBE-943D-41EE-A7E8-15433C953BE4}" type="sibTrans" cxnId="{A0AF11D4-0B01-4ACC-9D5B-97656C417759}">
      <dgm:prSet/>
      <dgm:spPr/>
      <dgm:t>
        <a:bodyPr/>
        <a:lstStyle/>
        <a:p>
          <a:endParaRPr lang="ru-RU"/>
        </a:p>
      </dgm:t>
    </dgm:pt>
    <dgm:pt modelId="{883BFCBD-CA98-4E93-B424-F76534209D1E}">
      <dgm:prSet phldrT="[Текст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b="1" baseline="0" dirty="0" smtClean="0">
              <a:solidFill>
                <a:schemeClr val="tx1"/>
              </a:solidFill>
            </a:rPr>
            <a:t>Анализ трудовых функций: трудовые действия, необходимые умения, необходимые знания</a:t>
          </a:r>
          <a:endParaRPr lang="ru-RU" b="1" baseline="0" dirty="0">
            <a:solidFill>
              <a:schemeClr val="tx1"/>
            </a:solidFill>
          </a:endParaRPr>
        </a:p>
      </dgm:t>
    </dgm:pt>
    <dgm:pt modelId="{EAB1AF9C-ACFD-4C6F-9506-45EE70261E32}" type="parTrans" cxnId="{A81C9D94-357C-424E-9E79-BF0281352B61}">
      <dgm:prSet/>
      <dgm:spPr/>
      <dgm:t>
        <a:bodyPr/>
        <a:lstStyle/>
        <a:p>
          <a:endParaRPr lang="ru-RU"/>
        </a:p>
      </dgm:t>
    </dgm:pt>
    <dgm:pt modelId="{4D53DA3E-41D1-45FF-B3B6-9B1085BC5E57}" type="sibTrans" cxnId="{A81C9D94-357C-424E-9E79-BF0281352B61}">
      <dgm:prSet/>
      <dgm:spPr/>
      <dgm:t>
        <a:bodyPr/>
        <a:lstStyle/>
        <a:p>
          <a:endParaRPr lang="ru-RU"/>
        </a:p>
      </dgm:t>
    </dgm:pt>
    <dgm:pt modelId="{BB5064CF-7359-4A66-919E-11FCB874EEB8}">
      <dgm:prSet phldrT="[Текст]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r>
            <a:rPr lang="ru-RU" b="1" baseline="0" dirty="0" smtClean="0">
              <a:solidFill>
                <a:schemeClr val="tx1"/>
              </a:solidFill>
            </a:rPr>
            <a:t>Определение последовательности формирования знаний, умений и навыков; формирование перечня дисциплин</a:t>
          </a:r>
          <a:endParaRPr lang="ru-RU" b="1" baseline="0" dirty="0">
            <a:solidFill>
              <a:schemeClr val="tx1"/>
            </a:solidFill>
          </a:endParaRPr>
        </a:p>
      </dgm:t>
    </dgm:pt>
    <dgm:pt modelId="{6D939D0E-D2BF-4B63-9777-330334623EF0}" type="parTrans" cxnId="{3BEBAD28-002D-413A-BEDB-51B71793D59C}">
      <dgm:prSet/>
      <dgm:spPr/>
      <dgm:t>
        <a:bodyPr/>
        <a:lstStyle/>
        <a:p>
          <a:endParaRPr lang="ru-RU"/>
        </a:p>
      </dgm:t>
    </dgm:pt>
    <dgm:pt modelId="{71EA4D2A-1D33-4154-8135-B48C59BCE477}" type="sibTrans" cxnId="{3BEBAD28-002D-413A-BEDB-51B71793D59C}">
      <dgm:prSet/>
      <dgm:spPr/>
      <dgm:t>
        <a:bodyPr/>
        <a:lstStyle/>
        <a:p>
          <a:endParaRPr lang="ru-RU"/>
        </a:p>
      </dgm:t>
    </dgm:pt>
    <dgm:pt modelId="{1B736682-0D86-4B52-B414-A8520428B2D1}">
      <dgm:prSet phldrT="[Текст]"/>
      <dgm:spPr>
        <a:solidFill>
          <a:schemeClr val="accent5">
            <a:lumMod val="40000"/>
            <a:lumOff val="60000"/>
          </a:schemeClr>
        </a:solidFill>
      </dgm:spPr>
      <dgm:t>
        <a:bodyPr/>
        <a:lstStyle/>
        <a:p>
          <a:r>
            <a:rPr lang="ru-RU" b="1" i="0" baseline="0" dirty="0" smtClean="0">
              <a:solidFill>
                <a:schemeClr val="tx1"/>
              </a:solidFill>
            </a:rPr>
            <a:t>Анализ обобщенных трудовых функций в рамках квалификации</a:t>
          </a:r>
          <a:endParaRPr lang="ru-RU" b="1" i="0" baseline="0" dirty="0">
            <a:solidFill>
              <a:schemeClr val="tx1"/>
            </a:solidFill>
          </a:endParaRPr>
        </a:p>
      </dgm:t>
    </dgm:pt>
    <dgm:pt modelId="{BBFA1C80-7597-4940-AF2D-304C33B42F19}" type="sibTrans" cxnId="{F891B24C-750C-459A-98EE-B5B311E41DAC}">
      <dgm:prSet/>
      <dgm:spPr/>
      <dgm:t>
        <a:bodyPr/>
        <a:lstStyle/>
        <a:p>
          <a:endParaRPr lang="ru-RU"/>
        </a:p>
      </dgm:t>
    </dgm:pt>
    <dgm:pt modelId="{E6E08A06-41CF-4EF9-9A77-03196D5889F7}" type="parTrans" cxnId="{F891B24C-750C-459A-98EE-B5B311E41DAC}">
      <dgm:prSet/>
      <dgm:spPr/>
      <dgm:t>
        <a:bodyPr/>
        <a:lstStyle/>
        <a:p>
          <a:endParaRPr lang="ru-RU"/>
        </a:p>
      </dgm:t>
    </dgm:pt>
    <dgm:pt modelId="{A787DF37-917D-4EC0-9D2D-EF5D44A93758}" type="pres">
      <dgm:prSet presAssocID="{27AC3DCB-A444-4209-9B97-0CB353898C7E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6301DD04-FC35-4DB6-A7CC-3E580DE78D5C}" type="pres">
      <dgm:prSet presAssocID="{27AC3DCB-A444-4209-9B97-0CB353898C7E}" presName="matrix" presStyleCnt="0"/>
      <dgm:spPr/>
    </dgm:pt>
    <dgm:pt modelId="{FB7A8521-6FD2-44E0-A9D3-C1A53E9B148B}" type="pres">
      <dgm:prSet presAssocID="{27AC3DCB-A444-4209-9B97-0CB353898C7E}" presName="tile1" presStyleLbl="node1" presStyleIdx="0" presStyleCnt="4"/>
      <dgm:spPr/>
      <dgm:t>
        <a:bodyPr/>
        <a:lstStyle/>
        <a:p>
          <a:endParaRPr lang="ru-RU"/>
        </a:p>
      </dgm:t>
    </dgm:pt>
    <dgm:pt modelId="{0C17C775-00B8-41C6-8B30-D27E9DAB8C9A}" type="pres">
      <dgm:prSet presAssocID="{27AC3DCB-A444-4209-9B97-0CB353898C7E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DD1711-1E59-4DF7-84BF-D18156D8A44F}" type="pres">
      <dgm:prSet presAssocID="{27AC3DCB-A444-4209-9B97-0CB353898C7E}" presName="tile2" presStyleLbl="node1" presStyleIdx="1" presStyleCnt="4"/>
      <dgm:spPr/>
      <dgm:t>
        <a:bodyPr/>
        <a:lstStyle/>
        <a:p>
          <a:endParaRPr lang="ru-RU"/>
        </a:p>
      </dgm:t>
    </dgm:pt>
    <dgm:pt modelId="{78BCF28D-F863-4A3B-9C25-03516A148496}" type="pres">
      <dgm:prSet presAssocID="{27AC3DCB-A444-4209-9B97-0CB353898C7E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AE83A4-54A7-44FD-99DE-9B0D17217BAA}" type="pres">
      <dgm:prSet presAssocID="{27AC3DCB-A444-4209-9B97-0CB353898C7E}" presName="tile3" presStyleLbl="node1" presStyleIdx="2" presStyleCnt="4"/>
      <dgm:spPr/>
    </dgm:pt>
    <dgm:pt modelId="{9CFA863D-59F1-47BC-BF3A-23F7A67BEBEC}" type="pres">
      <dgm:prSet presAssocID="{27AC3DCB-A444-4209-9B97-0CB353898C7E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DC1BE65-B7D6-493D-9C00-A5A0744CA042}" type="pres">
      <dgm:prSet presAssocID="{27AC3DCB-A444-4209-9B97-0CB353898C7E}" presName="tile4" presStyleLbl="node1" presStyleIdx="3" presStyleCnt="4" custLinFactNeighborX="-324" custLinFactNeighborY="-733"/>
      <dgm:spPr/>
    </dgm:pt>
    <dgm:pt modelId="{693C4C15-8529-4DCF-98AB-652F9C0FE39B}" type="pres">
      <dgm:prSet presAssocID="{27AC3DCB-A444-4209-9B97-0CB353898C7E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9CE8FCCB-C089-4B8F-98D0-F5F0F3D23367}" type="pres">
      <dgm:prSet presAssocID="{27AC3DCB-A444-4209-9B97-0CB353898C7E}" presName="centerTile" presStyleLbl="fgShp" presStyleIdx="0" presStyleCnt="1" custLinFactNeighborX="50" custLinFactNeighborY="-1866">
        <dgm:presLayoutVars>
          <dgm:chMax val="0"/>
          <dgm:chPref val="0"/>
        </dgm:presLayoutVars>
      </dgm:prSet>
      <dgm:spPr/>
    </dgm:pt>
  </dgm:ptLst>
  <dgm:cxnLst>
    <dgm:cxn modelId="{A81C9D94-357C-424E-9E79-BF0281352B61}" srcId="{92120EA4-6343-4052-858B-C207A9EEC8A7}" destId="{883BFCBD-CA98-4E93-B424-F76534209D1E}" srcOrd="2" destOrd="0" parTransId="{EAB1AF9C-ACFD-4C6F-9506-45EE70261E32}" sibTransId="{4D53DA3E-41D1-45FF-B3B6-9B1085BC5E57}"/>
    <dgm:cxn modelId="{DEA2B152-BFB6-42C5-8957-C8B0368D15EA}" type="presOf" srcId="{0990FAC6-9B8A-48CC-94AF-0C94FCF48E14}" destId="{78BCF28D-F863-4A3B-9C25-03516A148496}" srcOrd="1" destOrd="0" presId="urn:microsoft.com/office/officeart/2005/8/layout/matrix1"/>
    <dgm:cxn modelId="{DCE177E9-A7ED-42C1-8CBF-90B552807999}" type="presOf" srcId="{92120EA4-6343-4052-858B-C207A9EEC8A7}" destId="{9CE8FCCB-C089-4B8F-98D0-F5F0F3D23367}" srcOrd="0" destOrd="0" presId="urn:microsoft.com/office/officeart/2005/8/layout/matrix1"/>
    <dgm:cxn modelId="{91F1F191-A9F4-4F12-A47F-DDD7A6FA2363}" type="presOf" srcId="{BB5064CF-7359-4A66-919E-11FCB874EEB8}" destId="{8DC1BE65-B7D6-493D-9C00-A5A0744CA042}" srcOrd="0" destOrd="0" presId="urn:microsoft.com/office/officeart/2005/8/layout/matrix1"/>
    <dgm:cxn modelId="{B86D8046-DFD1-4A16-97F7-E849402AE3B0}" type="presOf" srcId="{883BFCBD-CA98-4E93-B424-F76534209D1E}" destId="{9CFA863D-59F1-47BC-BF3A-23F7A67BEBEC}" srcOrd="1" destOrd="0" presId="urn:microsoft.com/office/officeart/2005/8/layout/matrix1"/>
    <dgm:cxn modelId="{9F61228C-3D6D-415F-8A91-1DF90C915581}" type="presOf" srcId="{BB5064CF-7359-4A66-919E-11FCB874EEB8}" destId="{693C4C15-8529-4DCF-98AB-652F9C0FE39B}" srcOrd="1" destOrd="0" presId="urn:microsoft.com/office/officeart/2005/8/layout/matrix1"/>
    <dgm:cxn modelId="{CB46F8E5-FE0D-4194-A6C9-8702F49D5646}" type="presOf" srcId="{1B736682-0D86-4B52-B414-A8520428B2D1}" destId="{0C17C775-00B8-41C6-8B30-D27E9DAB8C9A}" srcOrd="1" destOrd="0" presId="urn:microsoft.com/office/officeart/2005/8/layout/matrix1"/>
    <dgm:cxn modelId="{4958A3F3-8769-41CD-BDE3-D7739BEF363C}" type="presOf" srcId="{1B736682-0D86-4B52-B414-A8520428B2D1}" destId="{FB7A8521-6FD2-44E0-A9D3-C1A53E9B148B}" srcOrd="0" destOrd="0" presId="urn:microsoft.com/office/officeart/2005/8/layout/matrix1"/>
    <dgm:cxn modelId="{A0AF11D4-0B01-4ACC-9D5B-97656C417759}" srcId="{92120EA4-6343-4052-858B-C207A9EEC8A7}" destId="{0990FAC6-9B8A-48CC-94AF-0C94FCF48E14}" srcOrd="1" destOrd="0" parTransId="{425FEF21-4B35-48E2-93C2-050A2BEBC4E5}" sibTransId="{A54A8EBE-943D-41EE-A7E8-15433C953BE4}"/>
    <dgm:cxn modelId="{0FB15A9A-2F4E-4FBA-A908-6BCEF5B38E64}" srcId="{27AC3DCB-A444-4209-9B97-0CB353898C7E}" destId="{92120EA4-6343-4052-858B-C207A9EEC8A7}" srcOrd="0" destOrd="0" parTransId="{991CADFF-51FD-4178-9464-A5F0FDCB616E}" sibTransId="{E650CE0E-9046-4C75-813A-AC9DFA053FA5}"/>
    <dgm:cxn modelId="{3BEBAD28-002D-413A-BEDB-51B71793D59C}" srcId="{92120EA4-6343-4052-858B-C207A9EEC8A7}" destId="{BB5064CF-7359-4A66-919E-11FCB874EEB8}" srcOrd="3" destOrd="0" parTransId="{6D939D0E-D2BF-4B63-9777-330334623EF0}" sibTransId="{71EA4D2A-1D33-4154-8135-B48C59BCE477}"/>
    <dgm:cxn modelId="{8D57D3E8-AEFA-4D63-BEE2-10CCF4BEE728}" type="presOf" srcId="{27AC3DCB-A444-4209-9B97-0CB353898C7E}" destId="{A787DF37-917D-4EC0-9D2D-EF5D44A93758}" srcOrd="0" destOrd="0" presId="urn:microsoft.com/office/officeart/2005/8/layout/matrix1"/>
    <dgm:cxn modelId="{ED84E98C-86CF-4869-9770-864C4C776AB9}" type="presOf" srcId="{883BFCBD-CA98-4E93-B424-F76534209D1E}" destId="{17AE83A4-54A7-44FD-99DE-9B0D17217BAA}" srcOrd="0" destOrd="0" presId="urn:microsoft.com/office/officeart/2005/8/layout/matrix1"/>
    <dgm:cxn modelId="{54BBA4CC-E7D2-47D4-A27F-BA13B56CE947}" type="presOf" srcId="{0990FAC6-9B8A-48CC-94AF-0C94FCF48E14}" destId="{8DDD1711-1E59-4DF7-84BF-D18156D8A44F}" srcOrd="0" destOrd="0" presId="urn:microsoft.com/office/officeart/2005/8/layout/matrix1"/>
    <dgm:cxn modelId="{F891B24C-750C-459A-98EE-B5B311E41DAC}" srcId="{92120EA4-6343-4052-858B-C207A9EEC8A7}" destId="{1B736682-0D86-4B52-B414-A8520428B2D1}" srcOrd="0" destOrd="0" parTransId="{E6E08A06-41CF-4EF9-9A77-03196D5889F7}" sibTransId="{BBFA1C80-7597-4940-AF2D-304C33B42F19}"/>
    <dgm:cxn modelId="{CECB175F-1685-4740-A7E8-ED39630B5EEB}" type="presParOf" srcId="{A787DF37-917D-4EC0-9D2D-EF5D44A93758}" destId="{6301DD04-FC35-4DB6-A7CC-3E580DE78D5C}" srcOrd="0" destOrd="0" presId="urn:microsoft.com/office/officeart/2005/8/layout/matrix1"/>
    <dgm:cxn modelId="{14DBD794-1166-4C33-B5D3-07BA1EA8D62F}" type="presParOf" srcId="{6301DD04-FC35-4DB6-A7CC-3E580DE78D5C}" destId="{FB7A8521-6FD2-44E0-A9D3-C1A53E9B148B}" srcOrd="0" destOrd="0" presId="urn:microsoft.com/office/officeart/2005/8/layout/matrix1"/>
    <dgm:cxn modelId="{0BD8C1B9-4DFB-4FF3-A262-8E85EE51A186}" type="presParOf" srcId="{6301DD04-FC35-4DB6-A7CC-3E580DE78D5C}" destId="{0C17C775-00B8-41C6-8B30-D27E9DAB8C9A}" srcOrd="1" destOrd="0" presId="urn:microsoft.com/office/officeart/2005/8/layout/matrix1"/>
    <dgm:cxn modelId="{2021E8DB-7715-4481-B828-773B6A228F9A}" type="presParOf" srcId="{6301DD04-FC35-4DB6-A7CC-3E580DE78D5C}" destId="{8DDD1711-1E59-4DF7-84BF-D18156D8A44F}" srcOrd="2" destOrd="0" presId="urn:microsoft.com/office/officeart/2005/8/layout/matrix1"/>
    <dgm:cxn modelId="{720DB5AC-6BD9-412C-8274-9AF30A050A46}" type="presParOf" srcId="{6301DD04-FC35-4DB6-A7CC-3E580DE78D5C}" destId="{78BCF28D-F863-4A3B-9C25-03516A148496}" srcOrd="3" destOrd="0" presId="urn:microsoft.com/office/officeart/2005/8/layout/matrix1"/>
    <dgm:cxn modelId="{B9FD5D49-868C-4020-9DE7-FC7643044AFB}" type="presParOf" srcId="{6301DD04-FC35-4DB6-A7CC-3E580DE78D5C}" destId="{17AE83A4-54A7-44FD-99DE-9B0D17217BAA}" srcOrd="4" destOrd="0" presId="urn:microsoft.com/office/officeart/2005/8/layout/matrix1"/>
    <dgm:cxn modelId="{B0C3B3E7-7CBE-4D27-9282-C3979448FF2E}" type="presParOf" srcId="{6301DD04-FC35-4DB6-A7CC-3E580DE78D5C}" destId="{9CFA863D-59F1-47BC-BF3A-23F7A67BEBEC}" srcOrd="5" destOrd="0" presId="urn:microsoft.com/office/officeart/2005/8/layout/matrix1"/>
    <dgm:cxn modelId="{D862E30D-21FA-40B3-B8EA-663BE34B0F8A}" type="presParOf" srcId="{6301DD04-FC35-4DB6-A7CC-3E580DE78D5C}" destId="{8DC1BE65-B7D6-493D-9C00-A5A0744CA042}" srcOrd="6" destOrd="0" presId="urn:microsoft.com/office/officeart/2005/8/layout/matrix1"/>
    <dgm:cxn modelId="{663C1684-56A7-46C1-8BFE-32802A018911}" type="presParOf" srcId="{6301DD04-FC35-4DB6-A7CC-3E580DE78D5C}" destId="{693C4C15-8529-4DCF-98AB-652F9C0FE39B}" srcOrd="7" destOrd="0" presId="urn:microsoft.com/office/officeart/2005/8/layout/matrix1"/>
    <dgm:cxn modelId="{E3F029A4-22BE-429E-80BA-7530D60B7586}" type="presParOf" srcId="{A787DF37-917D-4EC0-9D2D-EF5D44A93758}" destId="{9CE8FCCB-C089-4B8F-98D0-F5F0F3D23367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CBA25AA-7FA5-4F5F-A8F7-4167F8778E38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77D2FDF-E10D-415D-ADBC-FADA49F7B237}">
      <dgm:prSet phldrT="[Текст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b="1" baseline="0" dirty="0" smtClean="0">
              <a:solidFill>
                <a:schemeClr val="tx1"/>
              </a:solidFill>
            </a:rPr>
            <a:t>Категория (группа) УК</a:t>
          </a:r>
          <a:endParaRPr lang="ru-RU" b="1" baseline="0" dirty="0">
            <a:solidFill>
              <a:schemeClr val="tx1"/>
            </a:solidFill>
          </a:endParaRPr>
        </a:p>
      </dgm:t>
    </dgm:pt>
    <dgm:pt modelId="{FE682030-F2B5-4A1C-9269-512D51415A2B}" type="parTrans" cxnId="{D660F023-A755-4869-9DF2-D7DF4E309803}">
      <dgm:prSet/>
      <dgm:spPr/>
      <dgm:t>
        <a:bodyPr/>
        <a:lstStyle/>
        <a:p>
          <a:endParaRPr lang="ru-RU"/>
        </a:p>
      </dgm:t>
    </dgm:pt>
    <dgm:pt modelId="{06E07491-136D-4B11-9780-9936ADC9F68C}" type="sibTrans" cxnId="{D660F023-A755-4869-9DF2-D7DF4E309803}">
      <dgm:prSet/>
      <dgm:spPr/>
      <dgm:t>
        <a:bodyPr/>
        <a:lstStyle/>
        <a:p>
          <a:endParaRPr lang="ru-RU"/>
        </a:p>
      </dgm:t>
    </dgm:pt>
    <dgm:pt modelId="{23CD07FA-12F9-46DB-9CF6-2E3B921BACFC}">
      <dgm:prSet phldrT="[Текст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b="1" baseline="0" dirty="0" smtClean="0">
              <a:solidFill>
                <a:schemeClr val="tx1"/>
              </a:solidFill>
            </a:rPr>
            <a:t>Формулировка УК</a:t>
          </a:r>
          <a:endParaRPr lang="ru-RU" b="1" baseline="0" dirty="0">
            <a:solidFill>
              <a:schemeClr val="tx1"/>
            </a:solidFill>
          </a:endParaRPr>
        </a:p>
      </dgm:t>
    </dgm:pt>
    <dgm:pt modelId="{799ED6F2-3A55-40F5-9F8D-B625E7A5EACD}" type="parTrans" cxnId="{B7BDC366-2975-41D2-94B7-0EBE1EB9888E}">
      <dgm:prSet/>
      <dgm:spPr/>
      <dgm:t>
        <a:bodyPr/>
        <a:lstStyle/>
        <a:p>
          <a:endParaRPr lang="ru-RU"/>
        </a:p>
      </dgm:t>
    </dgm:pt>
    <dgm:pt modelId="{2D71BA99-72E1-4D94-96E9-237E3AC104F2}" type="sibTrans" cxnId="{B7BDC366-2975-41D2-94B7-0EBE1EB9888E}">
      <dgm:prSet/>
      <dgm:spPr/>
      <dgm:t>
        <a:bodyPr/>
        <a:lstStyle/>
        <a:p>
          <a:endParaRPr lang="ru-RU"/>
        </a:p>
      </dgm:t>
    </dgm:pt>
    <dgm:pt modelId="{AD3333BC-A228-4825-ACA6-6B48B7579145}">
      <dgm:prSet phldrT="[Текст]"/>
      <dgm:spPr>
        <a:solidFill>
          <a:schemeClr val="bg1">
            <a:lumMod val="85000"/>
          </a:schemeClr>
        </a:solidFill>
      </dgm:spPr>
      <dgm:t>
        <a:bodyPr/>
        <a:lstStyle/>
        <a:p>
          <a:r>
            <a:rPr lang="ru-RU" b="1" baseline="0" dirty="0" smtClean="0">
              <a:solidFill>
                <a:schemeClr val="tx1"/>
              </a:solidFill>
            </a:rPr>
            <a:t>Индикатор достижения УК в ПООП</a:t>
          </a:r>
          <a:endParaRPr lang="ru-RU" b="1" baseline="0" dirty="0">
            <a:solidFill>
              <a:schemeClr val="tx1"/>
            </a:solidFill>
          </a:endParaRPr>
        </a:p>
      </dgm:t>
    </dgm:pt>
    <dgm:pt modelId="{5B66CD38-4114-4831-A55A-663D6BB9EE1D}" type="parTrans" cxnId="{E00171F3-7496-493C-AC2E-162CD706E8F0}">
      <dgm:prSet/>
      <dgm:spPr/>
      <dgm:t>
        <a:bodyPr/>
        <a:lstStyle/>
        <a:p>
          <a:endParaRPr lang="ru-RU"/>
        </a:p>
      </dgm:t>
    </dgm:pt>
    <dgm:pt modelId="{D20218FD-2D1D-4711-8AAB-BE3EF7E67CB7}" type="sibTrans" cxnId="{E00171F3-7496-493C-AC2E-162CD706E8F0}">
      <dgm:prSet/>
      <dgm:spPr/>
      <dgm:t>
        <a:bodyPr/>
        <a:lstStyle/>
        <a:p>
          <a:endParaRPr lang="ru-RU"/>
        </a:p>
      </dgm:t>
    </dgm:pt>
    <dgm:pt modelId="{9A71AA8E-EFE2-4D36-8B1D-AD0ED5F51CE8}" type="pres">
      <dgm:prSet presAssocID="{CCBA25AA-7FA5-4F5F-A8F7-4167F8778E38}" presName="CompostProcess" presStyleCnt="0">
        <dgm:presLayoutVars>
          <dgm:dir/>
          <dgm:resizeHandles val="exact"/>
        </dgm:presLayoutVars>
      </dgm:prSet>
      <dgm:spPr/>
    </dgm:pt>
    <dgm:pt modelId="{3106D633-9EBC-47B2-A376-57B407AF64CC}" type="pres">
      <dgm:prSet presAssocID="{CCBA25AA-7FA5-4F5F-A8F7-4167F8778E38}" presName="arrow" presStyleLbl="bgShp" presStyleIdx="0" presStyleCnt="1"/>
      <dgm:spPr>
        <a:solidFill>
          <a:srgbClr val="00B050"/>
        </a:solidFill>
      </dgm:spPr>
    </dgm:pt>
    <dgm:pt modelId="{4A338F3B-A36A-49BB-8BCE-A48ABBABA7A3}" type="pres">
      <dgm:prSet presAssocID="{CCBA25AA-7FA5-4F5F-A8F7-4167F8778E38}" presName="linearProcess" presStyleCnt="0"/>
      <dgm:spPr/>
    </dgm:pt>
    <dgm:pt modelId="{0871906F-32C3-4115-8094-4DF688AB755F}" type="pres">
      <dgm:prSet presAssocID="{E77D2FDF-E10D-415D-ADBC-FADA49F7B237}" presName="textNode" presStyleLbl="node1" presStyleIdx="0" presStyleCnt="3">
        <dgm:presLayoutVars>
          <dgm:bulletEnabled val="1"/>
        </dgm:presLayoutVars>
      </dgm:prSet>
      <dgm:spPr/>
    </dgm:pt>
    <dgm:pt modelId="{D26BF7BA-D02B-4007-83FA-0B8D0483CD7B}" type="pres">
      <dgm:prSet presAssocID="{06E07491-136D-4B11-9780-9936ADC9F68C}" presName="sibTrans" presStyleCnt="0"/>
      <dgm:spPr/>
    </dgm:pt>
    <dgm:pt modelId="{24FEA418-F0E8-4AD1-98BD-117593F9042F}" type="pres">
      <dgm:prSet presAssocID="{23CD07FA-12F9-46DB-9CF6-2E3B921BACFC}" presName="textNode" presStyleLbl="node1" presStyleIdx="1" presStyleCnt="3">
        <dgm:presLayoutVars>
          <dgm:bulletEnabled val="1"/>
        </dgm:presLayoutVars>
      </dgm:prSet>
      <dgm:spPr/>
    </dgm:pt>
    <dgm:pt modelId="{CA4F19D1-32B8-46A4-B7B0-4BFF33FC37C9}" type="pres">
      <dgm:prSet presAssocID="{2D71BA99-72E1-4D94-96E9-237E3AC104F2}" presName="sibTrans" presStyleCnt="0"/>
      <dgm:spPr/>
    </dgm:pt>
    <dgm:pt modelId="{A9122D9E-D8FE-48E8-A3B6-70FA8A8AB176}" type="pres">
      <dgm:prSet presAssocID="{AD3333BC-A228-4825-ACA6-6B48B7579145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AB75BD8-5D00-481B-93B7-391E30DC4ABA}" type="presOf" srcId="{23CD07FA-12F9-46DB-9CF6-2E3B921BACFC}" destId="{24FEA418-F0E8-4AD1-98BD-117593F9042F}" srcOrd="0" destOrd="0" presId="urn:microsoft.com/office/officeart/2005/8/layout/hProcess9"/>
    <dgm:cxn modelId="{456C99D7-CE93-4CFD-B032-D9A621F69CB4}" type="presOf" srcId="{AD3333BC-A228-4825-ACA6-6B48B7579145}" destId="{A9122D9E-D8FE-48E8-A3B6-70FA8A8AB176}" srcOrd="0" destOrd="0" presId="urn:microsoft.com/office/officeart/2005/8/layout/hProcess9"/>
    <dgm:cxn modelId="{E27B925F-43BF-4F7A-9F1D-7E0BCBD4F001}" type="presOf" srcId="{E77D2FDF-E10D-415D-ADBC-FADA49F7B237}" destId="{0871906F-32C3-4115-8094-4DF688AB755F}" srcOrd="0" destOrd="0" presId="urn:microsoft.com/office/officeart/2005/8/layout/hProcess9"/>
    <dgm:cxn modelId="{D660F023-A755-4869-9DF2-D7DF4E309803}" srcId="{CCBA25AA-7FA5-4F5F-A8F7-4167F8778E38}" destId="{E77D2FDF-E10D-415D-ADBC-FADA49F7B237}" srcOrd="0" destOrd="0" parTransId="{FE682030-F2B5-4A1C-9269-512D51415A2B}" sibTransId="{06E07491-136D-4B11-9780-9936ADC9F68C}"/>
    <dgm:cxn modelId="{B7BDC366-2975-41D2-94B7-0EBE1EB9888E}" srcId="{CCBA25AA-7FA5-4F5F-A8F7-4167F8778E38}" destId="{23CD07FA-12F9-46DB-9CF6-2E3B921BACFC}" srcOrd="1" destOrd="0" parTransId="{799ED6F2-3A55-40F5-9F8D-B625E7A5EACD}" sibTransId="{2D71BA99-72E1-4D94-96E9-237E3AC104F2}"/>
    <dgm:cxn modelId="{E00171F3-7496-493C-AC2E-162CD706E8F0}" srcId="{CCBA25AA-7FA5-4F5F-A8F7-4167F8778E38}" destId="{AD3333BC-A228-4825-ACA6-6B48B7579145}" srcOrd="2" destOrd="0" parTransId="{5B66CD38-4114-4831-A55A-663D6BB9EE1D}" sibTransId="{D20218FD-2D1D-4711-8AAB-BE3EF7E67CB7}"/>
    <dgm:cxn modelId="{05086D52-90DA-4632-BA13-20CBF5B61EA3}" type="presOf" srcId="{CCBA25AA-7FA5-4F5F-A8F7-4167F8778E38}" destId="{9A71AA8E-EFE2-4D36-8B1D-AD0ED5F51CE8}" srcOrd="0" destOrd="0" presId="urn:microsoft.com/office/officeart/2005/8/layout/hProcess9"/>
    <dgm:cxn modelId="{7494B7E6-2D1E-4582-81D9-89872EEFD0E3}" type="presParOf" srcId="{9A71AA8E-EFE2-4D36-8B1D-AD0ED5F51CE8}" destId="{3106D633-9EBC-47B2-A376-57B407AF64CC}" srcOrd="0" destOrd="0" presId="urn:microsoft.com/office/officeart/2005/8/layout/hProcess9"/>
    <dgm:cxn modelId="{AA477D3B-51CC-4ED6-9D9A-36CF97B4B142}" type="presParOf" srcId="{9A71AA8E-EFE2-4D36-8B1D-AD0ED5F51CE8}" destId="{4A338F3B-A36A-49BB-8BCE-A48ABBABA7A3}" srcOrd="1" destOrd="0" presId="urn:microsoft.com/office/officeart/2005/8/layout/hProcess9"/>
    <dgm:cxn modelId="{1A1D785E-FEDD-489F-AC13-F615AE36DFF4}" type="presParOf" srcId="{4A338F3B-A36A-49BB-8BCE-A48ABBABA7A3}" destId="{0871906F-32C3-4115-8094-4DF688AB755F}" srcOrd="0" destOrd="0" presId="urn:microsoft.com/office/officeart/2005/8/layout/hProcess9"/>
    <dgm:cxn modelId="{CCB2B2BB-AF6D-4505-B497-9FAD2E55554C}" type="presParOf" srcId="{4A338F3B-A36A-49BB-8BCE-A48ABBABA7A3}" destId="{D26BF7BA-D02B-4007-83FA-0B8D0483CD7B}" srcOrd="1" destOrd="0" presId="urn:microsoft.com/office/officeart/2005/8/layout/hProcess9"/>
    <dgm:cxn modelId="{BE7E937D-E096-4284-A8B3-DB07096F69AF}" type="presParOf" srcId="{4A338F3B-A36A-49BB-8BCE-A48ABBABA7A3}" destId="{24FEA418-F0E8-4AD1-98BD-117593F9042F}" srcOrd="2" destOrd="0" presId="urn:microsoft.com/office/officeart/2005/8/layout/hProcess9"/>
    <dgm:cxn modelId="{258AFD54-50CE-452D-B99C-9ABB48C5673C}" type="presParOf" srcId="{4A338F3B-A36A-49BB-8BCE-A48ABBABA7A3}" destId="{CA4F19D1-32B8-46A4-B7B0-4BFF33FC37C9}" srcOrd="3" destOrd="0" presId="urn:microsoft.com/office/officeart/2005/8/layout/hProcess9"/>
    <dgm:cxn modelId="{BD77DADF-04D5-4FDA-B6F5-8F6B0D6B2842}" type="presParOf" srcId="{4A338F3B-A36A-49BB-8BCE-A48ABBABA7A3}" destId="{A9122D9E-D8FE-48E8-A3B6-70FA8A8AB176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3FF53B5-9431-4488-B202-101E36C0B74F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696A0FC9-5C7A-4CA5-9D88-D032DB914121}">
      <dgm:prSet phldrT="[Текст]" custT="1"/>
      <dgm:spPr>
        <a:solidFill>
          <a:srgbClr val="0070C0"/>
        </a:solidFill>
      </dgm:spPr>
      <dgm:t>
        <a:bodyPr/>
        <a:lstStyle/>
        <a:p>
          <a:r>
            <a:rPr lang="ru-RU" sz="2000" dirty="0" smtClean="0"/>
            <a:t>Поэтапное </a:t>
          </a:r>
        </a:p>
        <a:p>
          <a:r>
            <a:rPr lang="ru-RU" sz="2000" dirty="0" smtClean="0"/>
            <a:t>формирование</a:t>
          </a:r>
        </a:p>
        <a:p>
          <a:r>
            <a:rPr lang="ru-RU" sz="2000" dirty="0" smtClean="0"/>
            <a:t> компетенции при изучении дисциплин</a:t>
          </a:r>
          <a:endParaRPr lang="ru-RU" sz="2000" dirty="0"/>
        </a:p>
      </dgm:t>
    </dgm:pt>
    <dgm:pt modelId="{284E5CE7-5C4D-4042-8C66-1293156D3987}" type="parTrans" cxnId="{860292C4-5E26-4FF7-92CA-A6A22F005047}">
      <dgm:prSet/>
      <dgm:spPr/>
      <dgm:t>
        <a:bodyPr/>
        <a:lstStyle/>
        <a:p>
          <a:endParaRPr lang="ru-RU"/>
        </a:p>
      </dgm:t>
    </dgm:pt>
    <dgm:pt modelId="{2CFAA1E7-E3CE-48DA-B80C-9E98653D8A0B}" type="sibTrans" cxnId="{860292C4-5E26-4FF7-92CA-A6A22F005047}">
      <dgm:prSet/>
      <dgm:spPr/>
      <dgm:t>
        <a:bodyPr/>
        <a:lstStyle/>
        <a:p>
          <a:endParaRPr lang="ru-RU"/>
        </a:p>
      </dgm:t>
    </dgm:pt>
    <dgm:pt modelId="{645A2A26-F1F1-4C05-913E-73C99D239B42}">
      <dgm:prSet phldrT="[Текст]"/>
      <dgm:spPr>
        <a:solidFill>
          <a:srgbClr val="002060"/>
        </a:solidFill>
      </dgm:spPr>
      <dgm:t>
        <a:bodyPr/>
        <a:lstStyle/>
        <a:p>
          <a:r>
            <a:rPr lang="ru-RU" b="1" baseline="0" dirty="0" smtClean="0">
              <a:solidFill>
                <a:schemeClr val="bg1"/>
              </a:solidFill>
            </a:rPr>
            <a:t>Декомпозиция индикаторов достижения компетенции</a:t>
          </a:r>
          <a:endParaRPr lang="ru-RU" b="1" baseline="0" dirty="0">
            <a:solidFill>
              <a:schemeClr val="bg1"/>
            </a:solidFill>
          </a:endParaRPr>
        </a:p>
      </dgm:t>
    </dgm:pt>
    <dgm:pt modelId="{F026E8A8-5E52-4D97-9C2D-1D8BF680E5C3}" type="parTrans" cxnId="{93BE3A46-1B3C-45F8-9F6F-4CE150C6DDF9}">
      <dgm:prSet/>
      <dgm:spPr/>
      <dgm:t>
        <a:bodyPr/>
        <a:lstStyle/>
        <a:p>
          <a:endParaRPr lang="ru-RU"/>
        </a:p>
      </dgm:t>
    </dgm:pt>
    <dgm:pt modelId="{52A6B471-1053-4840-BAAB-4DA91CFA3FA0}" type="sibTrans" cxnId="{93BE3A46-1B3C-45F8-9F6F-4CE150C6DDF9}">
      <dgm:prSet/>
      <dgm:spPr/>
      <dgm:t>
        <a:bodyPr/>
        <a:lstStyle/>
        <a:p>
          <a:endParaRPr lang="ru-RU"/>
        </a:p>
      </dgm:t>
    </dgm:pt>
    <dgm:pt modelId="{98AB4414-DCD9-457E-A5EC-0AD29DA8F253}" type="pres">
      <dgm:prSet presAssocID="{03FF53B5-9431-4488-B202-101E36C0B74F}" presName="Name0" presStyleCnt="0">
        <dgm:presLayoutVars>
          <dgm:dir/>
          <dgm:animLvl val="lvl"/>
          <dgm:resizeHandles val="exact"/>
        </dgm:presLayoutVars>
      </dgm:prSet>
      <dgm:spPr/>
    </dgm:pt>
    <dgm:pt modelId="{B822D02D-D42A-4066-9097-6FFD42E96183}" type="pres">
      <dgm:prSet presAssocID="{696A0FC9-5C7A-4CA5-9D88-D032DB914121}" presName="Name8" presStyleCnt="0"/>
      <dgm:spPr/>
    </dgm:pt>
    <dgm:pt modelId="{18C65D2C-4CB7-4497-A379-27858E8BFBAB}" type="pres">
      <dgm:prSet presAssocID="{696A0FC9-5C7A-4CA5-9D88-D032DB914121}" presName="level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43C3D1A-2BD4-40DF-B161-C01A1CD339B2}" type="pres">
      <dgm:prSet presAssocID="{696A0FC9-5C7A-4CA5-9D88-D032DB91412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35D187F-102D-4F46-9F58-AD690B39A608}" type="pres">
      <dgm:prSet presAssocID="{645A2A26-F1F1-4C05-913E-73C99D239B42}" presName="Name8" presStyleCnt="0"/>
      <dgm:spPr/>
    </dgm:pt>
    <dgm:pt modelId="{7474C321-FBE2-4176-9D85-44D28A4FB4AC}" type="pres">
      <dgm:prSet presAssocID="{645A2A26-F1F1-4C05-913E-73C99D239B42}" presName="level" presStyleLbl="node1" presStyleIdx="1" presStyleCnt="2" custScaleY="51835">
        <dgm:presLayoutVars>
          <dgm:chMax val="1"/>
          <dgm:bulletEnabled val="1"/>
        </dgm:presLayoutVars>
      </dgm:prSet>
      <dgm:spPr/>
    </dgm:pt>
    <dgm:pt modelId="{3B059D6B-CF31-4D8A-93F2-7DFE08141291}" type="pres">
      <dgm:prSet presAssocID="{645A2A26-F1F1-4C05-913E-73C99D239B42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AC9FC840-BC5F-46A7-B10C-47959014C888}" type="presOf" srcId="{03FF53B5-9431-4488-B202-101E36C0B74F}" destId="{98AB4414-DCD9-457E-A5EC-0AD29DA8F253}" srcOrd="0" destOrd="0" presId="urn:microsoft.com/office/officeart/2005/8/layout/pyramid1"/>
    <dgm:cxn modelId="{641860B3-C110-4A0B-94C6-16B0395B85DD}" type="presOf" srcId="{696A0FC9-5C7A-4CA5-9D88-D032DB914121}" destId="{18C65D2C-4CB7-4497-A379-27858E8BFBAB}" srcOrd="0" destOrd="0" presId="urn:microsoft.com/office/officeart/2005/8/layout/pyramid1"/>
    <dgm:cxn modelId="{CE82B753-D782-42F2-8BBC-41A63E3C47A2}" type="presOf" srcId="{645A2A26-F1F1-4C05-913E-73C99D239B42}" destId="{3B059D6B-CF31-4D8A-93F2-7DFE08141291}" srcOrd="1" destOrd="0" presId="urn:microsoft.com/office/officeart/2005/8/layout/pyramid1"/>
    <dgm:cxn modelId="{93BE3A46-1B3C-45F8-9F6F-4CE150C6DDF9}" srcId="{03FF53B5-9431-4488-B202-101E36C0B74F}" destId="{645A2A26-F1F1-4C05-913E-73C99D239B42}" srcOrd="1" destOrd="0" parTransId="{F026E8A8-5E52-4D97-9C2D-1D8BF680E5C3}" sibTransId="{52A6B471-1053-4840-BAAB-4DA91CFA3FA0}"/>
    <dgm:cxn modelId="{D80C983A-B1E7-46D8-AB7F-C2C26281C832}" type="presOf" srcId="{696A0FC9-5C7A-4CA5-9D88-D032DB914121}" destId="{B43C3D1A-2BD4-40DF-B161-C01A1CD339B2}" srcOrd="1" destOrd="0" presId="urn:microsoft.com/office/officeart/2005/8/layout/pyramid1"/>
    <dgm:cxn modelId="{860292C4-5E26-4FF7-92CA-A6A22F005047}" srcId="{03FF53B5-9431-4488-B202-101E36C0B74F}" destId="{696A0FC9-5C7A-4CA5-9D88-D032DB914121}" srcOrd="0" destOrd="0" parTransId="{284E5CE7-5C4D-4042-8C66-1293156D3987}" sibTransId="{2CFAA1E7-E3CE-48DA-B80C-9E98653D8A0B}"/>
    <dgm:cxn modelId="{88CDF27A-27B1-4924-A8A5-7C4FA6F9F7E8}" type="presOf" srcId="{645A2A26-F1F1-4C05-913E-73C99D239B42}" destId="{7474C321-FBE2-4176-9D85-44D28A4FB4AC}" srcOrd="0" destOrd="0" presId="urn:microsoft.com/office/officeart/2005/8/layout/pyramid1"/>
    <dgm:cxn modelId="{0678E255-B04B-4AD1-A035-036E321390BA}" type="presParOf" srcId="{98AB4414-DCD9-457E-A5EC-0AD29DA8F253}" destId="{B822D02D-D42A-4066-9097-6FFD42E96183}" srcOrd="0" destOrd="0" presId="urn:microsoft.com/office/officeart/2005/8/layout/pyramid1"/>
    <dgm:cxn modelId="{0C6D2638-6E73-4977-9E80-F8DB7914A2EA}" type="presParOf" srcId="{B822D02D-D42A-4066-9097-6FFD42E96183}" destId="{18C65D2C-4CB7-4497-A379-27858E8BFBAB}" srcOrd="0" destOrd="0" presId="urn:microsoft.com/office/officeart/2005/8/layout/pyramid1"/>
    <dgm:cxn modelId="{F11D5030-D849-4CA4-9637-4FBE5BCB479C}" type="presParOf" srcId="{B822D02D-D42A-4066-9097-6FFD42E96183}" destId="{B43C3D1A-2BD4-40DF-B161-C01A1CD339B2}" srcOrd="1" destOrd="0" presId="urn:microsoft.com/office/officeart/2005/8/layout/pyramid1"/>
    <dgm:cxn modelId="{F8F688D1-5B92-4DCF-8EC0-5E2199E7B239}" type="presParOf" srcId="{98AB4414-DCD9-457E-A5EC-0AD29DA8F253}" destId="{735D187F-102D-4F46-9F58-AD690B39A608}" srcOrd="1" destOrd="0" presId="urn:microsoft.com/office/officeart/2005/8/layout/pyramid1"/>
    <dgm:cxn modelId="{41F50240-3AAD-4DA6-B2B4-275F2F478B22}" type="presParOf" srcId="{735D187F-102D-4F46-9F58-AD690B39A608}" destId="{7474C321-FBE2-4176-9D85-44D28A4FB4AC}" srcOrd="0" destOrd="0" presId="urn:microsoft.com/office/officeart/2005/8/layout/pyramid1"/>
    <dgm:cxn modelId="{7102C85E-2FF1-46C5-8F15-798822DF21B3}" type="presParOf" srcId="{735D187F-102D-4F46-9F58-AD690B39A608}" destId="{3B059D6B-CF31-4D8A-93F2-7DFE08141291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CCA488A-F6C2-4978-A79B-56A721DF7093}">
      <dsp:nvSpPr>
        <dsp:cNvPr id="0" name=""/>
        <dsp:cNvSpPr/>
      </dsp:nvSpPr>
      <dsp:spPr>
        <a:xfrm>
          <a:off x="6646035" y="1873114"/>
          <a:ext cx="1134788" cy="3670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8867"/>
              </a:lnTo>
              <a:lnTo>
                <a:pt x="1134788" y="308867"/>
              </a:lnTo>
              <a:lnTo>
                <a:pt x="1134788" y="36703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9E8672-E77D-43FC-91AC-01D348AE7B4F}">
      <dsp:nvSpPr>
        <dsp:cNvPr id="0" name=""/>
        <dsp:cNvSpPr/>
      </dsp:nvSpPr>
      <dsp:spPr>
        <a:xfrm>
          <a:off x="6600315" y="1873114"/>
          <a:ext cx="91440" cy="106330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05129"/>
              </a:lnTo>
              <a:lnTo>
                <a:pt x="104027" y="1005129"/>
              </a:lnTo>
              <a:lnTo>
                <a:pt x="104027" y="106330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03C9F8-4A69-40D0-8A45-6D4574EA2CB2}">
      <dsp:nvSpPr>
        <dsp:cNvPr id="0" name=""/>
        <dsp:cNvSpPr/>
      </dsp:nvSpPr>
      <dsp:spPr>
        <a:xfrm>
          <a:off x="5016911" y="1873114"/>
          <a:ext cx="1629123" cy="335554"/>
        </a:xfrm>
        <a:custGeom>
          <a:avLst/>
          <a:gdLst/>
          <a:ahLst/>
          <a:cxnLst/>
          <a:rect l="0" t="0" r="0" b="0"/>
          <a:pathLst>
            <a:path>
              <a:moveTo>
                <a:pt x="1629123" y="0"/>
              </a:moveTo>
              <a:lnTo>
                <a:pt x="1629123" y="277382"/>
              </a:lnTo>
              <a:lnTo>
                <a:pt x="0" y="277382"/>
              </a:lnTo>
              <a:lnTo>
                <a:pt x="0" y="335554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C63F7C-453F-4215-8F9A-C3E50E421094}">
      <dsp:nvSpPr>
        <dsp:cNvPr id="0" name=""/>
        <dsp:cNvSpPr/>
      </dsp:nvSpPr>
      <dsp:spPr>
        <a:xfrm>
          <a:off x="4302269" y="1138328"/>
          <a:ext cx="2343765" cy="91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360"/>
              </a:lnTo>
              <a:lnTo>
                <a:pt x="2343765" y="33360"/>
              </a:lnTo>
              <a:lnTo>
                <a:pt x="2343765" y="9153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19F939-8038-47BE-AB26-0C603E380321}">
      <dsp:nvSpPr>
        <dsp:cNvPr id="0" name=""/>
        <dsp:cNvSpPr/>
      </dsp:nvSpPr>
      <dsp:spPr>
        <a:xfrm>
          <a:off x="1626395" y="2495584"/>
          <a:ext cx="1993767" cy="3349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6756"/>
              </a:lnTo>
              <a:lnTo>
                <a:pt x="1993767" y="276756"/>
              </a:lnTo>
              <a:lnTo>
                <a:pt x="1993767" y="33492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136A10-EF22-4951-912B-1408C74A0E28}">
      <dsp:nvSpPr>
        <dsp:cNvPr id="0" name=""/>
        <dsp:cNvSpPr/>
      </dsp:nvSpPr>
      <dsp:spPr>
        <a:xfrm>
          <a:off x="1026587" y="2495584"/>
          <a:ext cx="599808" cy="539397"/>
        </a:xfrm>
        <a:custGeom>
          <a:avLst/>
          <a:gdLst/>
          <a:ahLst/>
          <a:cxnLst/>
          <a:rect l="0" t="0" r="0" b="0"/>
          <a:pathLst>
            <a:path>
              <a:moveTo>
                <a:pt x="599808" y="0"/>
              </a:moveTo>
              <a:lnTo>
                <a:pt x="599808" y="481225"/>
              </a:lnTo>
              <a:lnTo>
                <a:pt x="0" y="481225"/>
              </a:lnTo>
              <a:lnTo>
                <a:pt x="0" y="539397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4BC094-B64B-4BED-AB32-F34FC0B34500}">
      <dsp:nvSpPr>
        <dsp:cNvPr id="0" name=""/>
        <dsp:cNvSpPr/>
      </dsp:nvSpPr>
      <dsp:spPr>
        <a:xfrm>
          <a:off x="1626395" y="1092608"/>
          <a:ext cx="2675873" cy="91440"/>
        </a:xfrm>
        <a:custGeom>
          <a:avLst/>
          <a:gdLst/>
          <a:ahLst/>
          <a:cxnLst/>
          <a:rect l="0" t="0" r="0" b="0"/>
          <a:pathLst>
            <a:path>
              <a:moveTo>
                <a:pt x="2675873" y="45720"/>
              </a:moveTo>
              <a:lnTo>
                <a:pt x="0" y="45720"/>
              </a:lnTo>
              <a:lnTo>
                <a:pt x="0" y="5746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66F991-E72D-4F6A-86DE-06EB22C88224}">
      <dsp:nvSpPr>
        <dsp:cNvPr id="0" name=""/>
        <dsp:cNvSpPr/>
      </dsp:nvSpPr>
      <dsp:spPr>
        <a:xfrm>
          <a:off x="2917651" y="-66283"/>
          <a:ext cx="2769237" cy="12046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E0C98E-B0FC-4F1E-8F14-7511DAFD0996}">
      <dsp:nvSpPr>
        <dsp:cNvPr id="0" name=""/>
        <dsp:cNvSpPr/>
      </dsp:nvSpPr>
      <dsp:spPr>
        <a:xfrm>
          <a:off x="2987422" y="0"/>
          <a:ext cx="2769237" cy="120461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Качество образовательной деятельности и подготовки обучающихся</a:t>
          </a:r>
          <a:endParaRPr lang="ru-RU" sz="1800" b="1" kern="1200" dirty="0"/>
        </a:p>
      </dsp:txBody>
      <dsp:txXfrm>
        <a:off x="2987422" y="0"/>
        <a:ext cx="2769237" cy="1204611"/>
      </dsp:txXfrm>
    </dsp:sp>
    <dsp:sp modelId="{34FFE8FA-3091-4707-AE4C-7F9A9BDE5B37}">
      <dsp:nvSpPr>
        <dsp:cNvPr id="0" name=""/>
        <dsp:cNvSpPr/>
      </dsp:nvSpPr>
      <dsp:spPr>
        <a:xfrm>
          <a:off x="574557" y="1150068"/>
          <a:ext cx="2103676" cy="13455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9188A1-EA2B-4DBF-8C42-BBDEB14C64C4}">
      <dsp:nvSpPr>
        <dsp:cNvPr id="0" name=""/>
        <dsp:cNvSpPr/>
      </dsp:nvSpPr>
      <dsp:spPr>
        <a:xfrm>
          <a:off x="644329" y="1216351"/>
          <a:ext cx="2103676" cy="134551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Внутренняя оценка – обязательная и на регулярной основе</a:t>
          </a:r>
          <a:endParaRPr lang="ru-RU" sz="1600" b="1" kern="1200" dirty="0"/>
        </a:p>
      </dsp:txBody>
      <dsp:txXfrm>
        <a:off x="644329" y="1216351"/>
        <a:ext cx="2103676" cy="1345516"/>
      </dsp:txXfrm>
    </dsp:sp>
    <dsp:sp modelId="{B441D9E3-A542-4A53-A2DC-3B251002DF9F}">
      <dsp:nvSpPr>
        <dsp:cNvPr id="0" name=""/>
        <dsp:cNvSpPr/>
      </dsp:nvSpPr>
      <dsp:spPr>
        <a:xfrm>
          <a:off x="85433" y="3034982"/>
          <a:ext cx="1882306" cy="219008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0FED71-D014-4C30-A0E6-5D54F289C38F}">
      <dsp:nvSpPr>
        <dsp:cNvPr id="0" name=""/>
        <dsp:cNvSpPr/>
      </dsp:nvSpPr>
      <dsp:spPr>
        <a:xfrm>
          <a:off x="155205" y="3101265"/>
          <a:ext cx="1882306" cy="219008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С </a:t>
          </a:r>
          <a:r>
            <a:rPr lang="ru-RU" sz="1400" kern="1200" dirty="0" smtClean="0"/>
            <a:t>привлечением работодателей и (или) их объединений, иных юридических и (или) физических лиц, включая педагогических работников ОО</a:t>
          </a:r>
          <a:endParaRPr lang="ru-RU" sz="1400" kern="1200" dirty="0"/>
        </a:p>
      </dsp:txBody>
      <dsp:txXfrm>
        <a:off x="155205" y="3101265"/>
        <a:ext cx="1882306" cy="2190084"/>
      </dsp:txXfrm>
    </dsp:sp>
    <dsp:sp modelId="{CD3DF632-E591-45BB-9A03-62A6A73D8209}">
      <dsp:nvSpPr>
        <dsp:cNvPr id="0" name=""/>
        <dsp:cNvSpPr/>
      </dsp:nvSpPr>
      <dsp:spPr>
        <a:xfrm>
          <a:off x="2637992" y="2830513"/>
          <a:ext cx="1964341" cy="25088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59B6C0-9450-42C9-9479-65AF8E10445D}">
      <dsp:nvSpPr>
        <dsp:cNvPr id="0" name=""/>
        <dsp:cNvSpPr/>
      </dsp:nvSpPr>
      <dsp:spPr>
        <a:xfrm>
          <a:off x="2707764" y="2896796"/>
          <a:ext cx="1964341" cy="25088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Обучающиеся </a:t>
          </a:r>
          <a:r>
            <a:rPr lang="ru-RU" sz="1400" kern="1200" dirty="0" smtClean="0"/>
            <a:t>оценивают условия, содержание, организацию и качество образовательного процесса в целом , а также отдельных дисциплин (модулей) и практик</a:t>
          </a:r>
          <a:endParaRPr lang="ru-RU" sz="1400" kern="1200" dirty="0"/>
        </a:p>
      </dsp:txBody>
      <dsp:txXfrm>
        <a:off x="2707764" y="2896796"/>
        <a:ext cx="1964341" cy="2508881"/>
      </dsp:txXfrm>
    </dsp:sp>
    <dsp:sp modelId="{28D039B1-950C-4069-B383-3FC522B5925D}">
      <dsp:nvSpPr>
        <dsp:cNvPr id="0" name=""/>
        <dsp:cNvSpPr/>
      </dsp:nvSpPr>
      <dsp:spPr>
        <a:xfrm>
          <a:off x="5618862" y="1229861"/>
          <a:ext cx="2054345" cy="64325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D13353-E0F8-4066-B777-1ECC777A06A6}">
      <dsp:nvSpPr>
        <dsp:cNvPr id="0" name=""/>
        <dsp:cNvSpPr/>
      </dsp:nvSpPr>
      <dsp:spPr>
        <a:xfrm>
          <a:off x="5688634" y="1296144"/>
          <a:ext cx="2054345" cy="64325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/>
            <a:t>Внешняя оценка – на добровольной основе</a:t>
          </a:r>
          <a:endParaRPr lang="ru-RU" sz="1600" b="1" kern="1200" dirty="0"/>
        </a:p>
      </dsp:txBody>
      <dsp:txXfrm>
        <a:off x="5688634" y="1296144"/>
        <a:ext cx="2054345" cy="643252"/>
      </dsp:txXfrm>
    </dsp:sp>
    <dsp:sp modelId="{70D26323-32FF-46DA-BE38-C0B8594BA35A}">
      <dsp:nvSpPr>
        <dsp:cNvPr id="0" name=""/>
        <dsp:cNvSpPr/>
      </dsp:nvSpPr>
      <dsp:spPr>
        <a:xfrm>
          <a:off x="4236082" y="2208668"/>
          <a:ext cx="1561658" cy="37309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6F8D2B-A73B-4012-8FE2-4D213462612C}">
      <dsp:nvSpPr>
        <dsp:cNvPr id="0" name=""/>
        <dsp:cNvSpPr/>
      </dsp:nvSpPr>
      <dsp:spPr>
        <a:xfrm>
          <a:off x="4305854" y="2274952"/>
          <a:ext cx="1561658" cy="3730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Государственная аккредитация</a:t>
          </a:r>
          <a:endParaRPr lang="ru-RU" sz="1400" kern="1200" dirty="0"/>
        </a:p>
      </dsp:txBody>
      <dsp:txXfrm>
        <a:off x="4305854" y="2274952"/>
        <a:ext cx="1561658" cy="373098"/>
      </dsp:txXfrm>
    </dsp:sp>
    <dsp:sp modelId="{68B4D742-0608-4BE1-BF03-E3891F9C92E1}">
      <dsp:nvSpPr>
        <dsp:cNvPr id="0" name=""/>
        <dsp:cNvSpPr/>
      </dsp:nvSpPr>
      <dsp:spPr>
        <a:xfrm>
          <a:off x="5757729" y="2936416"/>
          <a:ext cx="1893226" cy="8114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F7C578-97BC-46C5-A48F-CCF6F8711FBF}">
      <dsp:nvSpPr>
        <dsp:cNvPr id="0" name=""/>
        <dsp:cNvSpPr/>
      </dsp:nvSpPr>
      <dsp:spPr>
        <a:xfrm>
          <a:off x="5827501" y="3002699"/>
          <a:ext cx="1893226" cy="8114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kern="1200" dirty="0" smtClean="0"/>
            <a:t>Профессионально-общественная аккредитация</a:t>
          </a:r>
        </a:p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kern="1200" dirty="0"/>
        </a:p>
      </dsp:txBody>
      <dsp:txXfrm>
        <a:off x="5827501" y="3002699"/>
        <a:ext cx="1893226" cy="811487"/>
      </dsp:txXfrm>
    </dsp:sp>
    <dsp:sp modelId="{9D906FE0-CA8A-41E7-A35A-D38A9452A9BB}">
      <dsp:nvSpPr>
        <dsp:cNvPr id="0" name=""/>
        <dsp:cNvSpPr/>
      </dsp:nvSpPr>
      <dsp:spPr>
        <a:xfrm>
          <a:off x="6923368" y="2240153"/>
          <a:ext cx="1714908" cy="5040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57E888-755B-40CF-87C5-433F83931589}">
      <dsp:nvSpPr>
        <dsp:cNvPr id="0" name=""/>
        <dsp:cNvSpPr/>
      </dsp:nvSpPr>
      <dsp:spPr>
        <a:xfrm>
          <a:off x="6993140" y="2306437"/>
          <a:ext cx="1714908" cy="5040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Международная аккредитация</a:t>
          </a:r>
          <a:endParaRPr lang="ru-RU" sz="1400" kern="1200" dirty="0"/>
        </a:p>
      </dsp:txBody>
      <dsp:txXfrm>
        <a:off x="6993140" y="2306437"/>
        <a:ext cx="1714908" cy="504006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1BA880F-C04C-40E7-8ACA-A310D832C6C5}">
      <dsp:nvSpPr>
        <dsp:cNvPr id="0" name=""/>
        <dsp:cNvSpPr/>
      </dsp:nvSpPr>
      <dsp:spPr>
        <a:xfrm rot="5400000">
          <a:off x="-98633" y="109463"/>
          <a:ext cx="657555" cy="460288"/>
        </a:xfrm>
        <a:prstGeom prst="chevron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baseline="0" dirty="0">
            <a:solidFill>
              <a:schemeClr val="tx1"/>
            </a:solidFill>
          </a:endParaRPr>
        </a:p>
      </dsp:txBody>
      <dsp:txXfrm rot="5400000">
        <a:off x="-98633" y="109463"/>
        <a:ext cx="657555" cy="460288"/>
      </dsp:txXfrm>
    </dsp:sp>
    <dsp:sp modelId="{9F6D4BA7-EFD0-4840-8BBA-59CF41B5B3D0}">
      <dsp:nvSpPr>
        <dsp:cNvPr id="0" name=""/>
        <dsp:cNvSpPr/>
      </dsp:nvSpPr>
      <dsp:spPr>
        <a:xfrm rot="5400000">
          <a:off x="4300914" y="-3829795"/>
          <a:ext cx="427410" cy="810866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0" marR="0" lvl="1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600" kern="1200" baseline="0" dirty="0" smtClean="0">
              <a:solidFill>
                <a:schemeClr val="tx1"/>
              </a:solidFill>
            </a:rPr>
            <a:t>Создание рабочей группы</a:t>
          </a:r>
        </a:p>
        <a:p>
          <a:pPr marL="285750" lvl="1" indent="0" defTabSz="2889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600" kern="1200" dirty="0"/>
        </a:p>
      </dsp:txBody>
      <dsp:txXfrm rot="5400000">
        <a:off x="4300914" y="-3829795"/>
        <a:ext cx="427410" cy="8108663"/>
      </dsp:txXfrm>
    </dsp:sp>
    <dsp:sp modelId="{1992B4D0-F85F-4330-9255-A416F5E27183}">
      <dsp:nvSpPr>
        <dsp:cNvPr id="0" name=""/>
        <dsp:cNvSpPr/>
      </dsp:nvSpPr>
      <dsp:spPr>
        <a:xfrm rot="5400000">
          <a:off x="-98633" y="704305"/>
          <a:ext cx="657555" cy="460288"/>
        </a:xfrm>
        <a:prstGeom prst="chevron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baseline="0" dirty="0">
            <a:solidFill>
              <a:schemeClr val="tx1"/>
            </a:solidFill>
          </a:endParaRPr>
        </a:p>
      </dsp:txBody>
      <dsp:txXfrm rot="5400000">
        <a:off x="-98633" y="704305"/>
        <a:ext cx="657555" cy="460288"/>
      </dsp:txXfrm>
    </dsp:sp>
    <dsp:sp modelId="{5876DA5F-7CC0-4A75-B2A5-F0202B7E431D}">
      <dsp:nvSpPr>
        <dsp:cNvPr id="0" name=""/>
        <dsp:cNvSpPr/>
      </dsp:nvSpPr>
      <dsp:spPr>
        <a:xfrm rot="5400000">
          <a:off x="4300914" y="-3234954"/>
          <a:ext cx="427410" cy="810866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0" marR="0" lvl="1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600" kern="1200" baseline="0" dirty="0" smtClean="0">
              <a:solidFill>
                <a:schemeClr val="tx1"/>
              </a:solidFill>
            </a:rPr>
            <a:t>Определение областей профессиональной деятельности выпускника и выбор профессиональных стандартов</a:t>
          </a:r>
          <a:endParaRPr lang="ru-RU" sz="1600" kern="1200" dirty="0"/>
        </a:p>
      </dsp:txBody>
      <dsp:txXfrm rot="5400000">
        <a:off x="4300914" y="-3234954"/>
        <a:ext cx="427410" cy="8108663"/>
      </dsp:txXfrm>
    </dsp:sp>
    <dsp:sp modelId="{AE842CF5-61DA-4D0A-BB2D-C29BE4EE85F8}">
      <dsp:nvSpPr>
        <dsp:cNvPr id="0" name=""/>
        <dsp:cNvSpPr/>
      </dsp:nvSpPr>
      <dsp:spPr>
        <a:xfrm rot="5400000">
          <a:off x="-98633" y="1299146"/>
          <a:ext cx="657555" cy="460288"/>
        </a:xfrm>
        <a:prstGeom prst="chevron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baseline="0" dirty="0">
            <a:solidFill>
              <a:schemeClr val="tx1"/>
            </a:solidFill>
          </a:endParaRPr>
        </a:p>
      </dsp:txBody>
      <dsp:txXfrm rot="5400000">
        <a:off x="-98633" y="1299146"/>
        <a:ext cx="657555" cy="460288"/>
      </dsp:txXfrm>
    </dsp:sp>
    <dsp:sp modelId="{2F630885-9480-408D-BF89-40BAFFC0734D}">
      <dsp:nvSpPr>
        <dsp:cNvPr id="0" name=""/>
        <dsp:cNvSpPr/>
      </dsp:nvSpPr>
      <dsp:spPr>
        <a:xfrm rot="5400000">
          <a:off x="4300914" y="-2640112"/>
          <a:ext cx="427410" cy="810866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600" kern="1200" baseline="0" dirty="0" smtClean="0">
              <a:solidFill>
                <a:schemeClr val="tx1"/>
              </a:solidFill>
            </a:rPr>
            <a:t>Построение </a:t>
          </a:r>
          <a:r>
            <a:rPr lang="ru-RU" sz="1600" kern="1200" baseline="0" dirty="0" err="1" smtClean="0">
              <a:solidFill>
                <a:schemeClr val="tx1"/>
              </a:solidFill>
            </a:rPr>
            <a:t>компетентностной</a:t>
          </a:r>
          <a:r>
            <a:rPr lang="ru-RU" sz="1600" kern="1200" baseline="0" dirty="0" smtClean="0">
              <a:solidFill>
                <a:schemeClr val="tx1"/>
              </a:solidFill>
            </a:rPr>
            <a:t> модели выпускника на основе ОТФ и ТФ для соответствующего уровня квалификации</a:t>
          </a:r>
          <a:endParaRPr lang="ru-RU" sz="1600" kern="1200" dirty="0"/>
        </a:p>
      </dsp:txBody>
      <dsp:txXfrm rot="5400000">
        <a:off x="4300914" y="-2640112"/>
        <a:ext cx="427410" cy="8108663"/>
      </dsp:txXfrm>
    </dsp:sp>
    <dsp:sp modelId="{9149B8EF-3DD3-40B0-96D4-268D9F4B96A2}">
      <dsp:nvSpPr>
        <dsp:cNvPr id="0" name=""/>
        <dsp:cNvSpPr/>
      </dsp:nvSpPr>
      <dsp:spPr>
        <a:xfrm rot="5400000">
          <a:off x="-98633" y="1893988"/>
          <a:ext cx="657555" cy="460288"/>
        </a:xfrm>
        <a:prstGeom prst="chevron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baseline="0" dirty="0">
            <a:solidFill>
              <a:schemeClr val="tx1"/>
            </a:solidFill>
          </a:endParaRPr>
        </a:p>
      </dsp:txBody>
      <dsp:txXfrm rot="5400000">
        <a:off x="-98633" y="1893988"/>
        <a:ext cx="657555" cy="460288"/>
      </dsp:txXfrm>
    </dsp:sp>
    <dsp:sp modelId="{45D90D83-966D-4ACC-9968-8E69F76DAC66}">
      <dsp:nvSpPr>
        <dsp:cNvPr id="0" name=""/>
        <dsp:cNvSpPr/>
      </dsp:nvSpPr>
      <dsp:spPr>
        <a:xfrm rot="5400000">
          <a:off x="4300914" y="-2045270"/>
          <a:ext cx="427410" cy="810866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600" kern="1200" baseline="0" dirty="0" smtClean="0">
              <a:solidFill>
                <a:schemeClr val="tx1"/>
              </a:solidFill>
            </a:rPr>
            <a:t>Формирование</a:t>
          </a:r>
        </a:p>
        <a:p>
          <a:pPr marL="57150" lvl="1" indent="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baseline="0" dirty="0" smtClean="0">
              <a:solidFill>
                <a:schemeClr val="tx1"/>
              </a:solidFill>
            </a:rPr>
            <a:t>планируемых результатов освоения программы и индикаторов их достижения</a:t>
          </a:r>
          <a:endParaRPr lang="ru-RU" sz="1600" kern="1200" dirty="0"/>
        </a:p>
      </dsp:txBody>
      <dsp:txXfrm rot="5400000">
        <a:off x="4300914" y="-2045270"/>
        <a:ext cx="427410" cy="8108663"/>
      </dsp:txXfrm>
    </dsp:sp>
    <dsp:sp modelId="{084BBCD1-0354-47A1-9E63-DAAEE62B2D74}">
      <dsp:nvSpPr>
        <dsp:cNvPr id="0" name=""/>
        <dsp:cNvSpPr/>
      </dsp:nvSpPr>
      <dsp:spPr>
        <a:xfrm rot="5400000">
          <a:off x="-98633" y="2667505"/>
          <a:ext cx="657555" cy="460288"/>
        </a:xfrm>
        <a:prstGeom prst="chevron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 rot="5400000">
        <a:off x="-98633" y="2667505"/>
        <a:ext cx="657555" cy="460288"/>
      </dsp:txXfrm>
    </dsp:sp>
    <dsp:sp modelId="{7FC62ACB-F09F-4F1B-B3BA-257C72EC4F9D}">
      <dsp:nvSpPr>
        <dsp:cNvPr id="0" name=""/>
        <dsp:cNvSpPr/>
      </dsp:nvSpPr>
      <dsp:spPr>
        <a:xfrm rot="5400000">
          <a:off x="4122239" y="-1271754"/>
          <a:ext cx="784760" cy="810866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600" kern="1200" dirty="0" smtClean="0"/>
            <a:t>Разработка процедур и средств оценки достижения запланированных результатов освоения образовательной программы; моделирование поэтапного достижения запланированных результатов  освоения образовательной </a:t>
          </a:r>
          <a:r>
            <a:rPr lang="ru-RU" sz="1600" kern="1200" dirty="0" smtClean="0"/>
            <a:t>программы</a:t>
          </a:r>
          <a:endParaRPr lang="ru-RU" sz="1600" kern="1200" dirty="0"/>
        </a:p>
      </dsp:txBody>
      <dsp:txXfrm rot="5400000">
        <a:off x="4122239" y="-1271754"/>
        <a:ext cx="784760" cy="8108663"/>
      </dsp:txXfrm>
    </dsp:sp>
    <dsp:sp modelId="{D1F377B6-4376-4C74-97AD-A69962479660}">
      <dsp:nvSpPr>
        <dsp:cNvPr id="0" name=""/>
        <dsp:cNvSpPr/>
      </dsp:nvSpPr>
      <dsp:spPr>
        <a:xfrm rot="5400000">
          <a:off x="-98633" y="3262346"/>
          <a:ext cx="657555" cy="460288"/>
        </a:xfrm>
        <a:prstGeom prst="chevron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 rot="5400000">
        <a:off x="-98633" y="3262346"/>
        <a:ext cx="657555" cy="460288"/>
      </dsp:txXfrm>
    </dsp:sp>
    <dsp:sp modelId="{86E52FFB-F91E-4BE2-9261-983BCE87B8F0}">
      <dsp:nvSpPr>
        <dsp:cNvPr id="0" name=""/>
        <dsp:cNvSpPr/>
      </dsp:nvSpPr>
      <dsp:spPr>
        <a:xfrm rot="5400000">
          <a:off x="4300914" y="-625717"/>
          <a:ext cx="427410" cy="810866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Разработка структуры и содержания образовательной программы, формирование учебного плана и КУГ</a:t>
          </a:r>
          <a:endParaRPr lang="ru-RU" sz="1600" kern="1200" dirty="0"/>
        </a:p>
      </dsp:txBody>
      <dsp:txXfrm rot="5400000">
        <a:off x="4300914" y="-625717"/>
        <a:ext cx="427410" cy="8108663"/>
      </dsp:txXfrm>
    </dsp:sp>
    <dsp:sp modelId="{BA5CDE68-995F-4941-97B9-4CB62B4BCA8D}">
      <dsp:nvSpPr>
        <dsp:cNvPr id="0" name=""/>
        <dsp:cNvSpPr/>
      </dsp:nvSpPr>
      <dsp:spPr>
        <a:xfrm rot="5400000">
          <a:off x="-98633" y="3857188"/>
          <a:ext cx="657555" cy="460288"/>
        </a:xfrm>
        <a:prstGeom prst="chevron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 dirty="0"/>
        </a:p>
      </dsp:txBody>
      <dsp:txXfrm rot="5400000">
        <a:off x="-98633" y="3857188"/>
        <a:ext cx="657555" cy="460288"/>
      </dsp:txXfrm>
    </dsp:sp>
    <dsp:sp modelId="{F26EBF04-AC8A-43FB-AE84-5418B6FEFCCA}">
      <dsp:nvSpPr>
        <dsp:cNvPr id="0" name=""/>
        <dsp:cNvSpPr/>
      </dsp:nvSpPr>
      <dsp:spPr>
        <a:xfrm rot="5400000">
          <a:off x="4300914" y="-82071"/>
          <a:ext cx="427410" cy="810866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Формирование условий реализации образовательной программы</a:t>
          </a:r>
          <a:endParaRPr lang="ru-RU" sz="1600" kern="1200" dirty="0"/>
        </a:p>
      </dsp:txBody>
      <dsp:txXfrm rot="5400000">
        <a:off x="4300914" y="-82071"/>
        <a:ext cx="427410" cy="8108663"/>
      </dsp:txXfrm>
    </dsp:sp>
    <dsp:sp modelId="{48401304-191D-4EDC-B2F9-D2C92C7E18C5}">
      <dsp:nvSpPr>
        <dsp:cNvPr id="0" name=""/>
        <dsp:cNvSpPr/>
      </dsp:nvSpPr>
      <dsp:spPr>
        <a:xfrm rot="5400000">
          <a:off x="-98633" y="4452030"/>
          <a:ext cx="657555" cy="460288"/>
        </a:xfrm>
        <a:prstGeom prst="chevron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300" kern="1200"/>
        </a:p>
      </dsp:txBody>
      <dsp:txXfrm rot="5400000">
        <a:off x="-98633" y="4452030"/>
        <a:ext cx="657555" cy="460288"/>
      </dsp:txXfrm>
    </dsp:sp>
    <dsp:sp modelId="{D6421F40-E6A3-4669-A8DC-06DF9FDD141A}">
      <dsp:nvSpPr>
        <dsp:cNvPr id="0" name=""/>
        <dsp:cNvSpPr/>
      </dsp:nvSpPr>
      <dsp:spPr>
        <a:xfrm rot="5400000">
          <a:off x="4300914" y="551861"/>
          <a:ext cx="427410" cy="810866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kern="1200" dirty="0" smtClean="0"/>
            <a:t>Проработка механизмов оценки качества  образовательной деятельности и подготовки обучающихся</a:t>
          </a:r>
          <a:endParaRPr lang="ru-RU" sz="1600" kern="1200" dirty="0"/>
        </a:p>
      </dsp:txBody>
      <dsp:txXfrm rot="5400000">
        <a:off x="4300914" y="551861"/>
        <a:ext cx="427410" cy="8108663"/>
      </dsp:txXfrm>
    </dsp:sp>
    <dsp:sp modelId="{86452AE7-1332-40B8-A4C7-6C11C2230674}">
      <dsp:nvSpPr>
        <dsp:cNvPr id="0" name=""/>
        <dsp:cNvSpPr/>
      </dsp:nvSpPr>
      <dsp:spPr>
        <a:xfrm rot="5400000">
          <a:off x="-98633" y="5046871"/>
          <a:ext cx="657555" cy="460288"/>
        </a:xfrm>
        <a:prstGeom prst="chevron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600" kern="1200" dirty="0"/>
        </a:p>
      </dsp:txBody>
      <dsp:txXfrm rot="5400000">
        <a:off x="-98633" y="5046871"/>
        <a:ext cx="657555" cy="460288"/>
      </dsp:txXfrm>
    </dsp:sp>
    <dsp:sp modelId="{8D61753D-C4A6-4AA4-BCEB-1F7EEF50B99A}">
      <dsp:nvSpPr>
        <dsp:cNvPr id="0" name=""/>
        <dsp:cNvSpPr/>
      </dsp:nvSpPr>
      <dsp:spPr>
        <a:xfrm rot="5400000">
          <a:off x="4300914" y="1127927"/>
          <a:ext cx="427410" cy="810866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0" marR="0" lvl="1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Char char="••"/>
            <a:tabLst/>
            <a:defRPr/>
          </a:pPr>
          <a:r>
            <a:rPr lang="ru-RU" sz="1600" kern="1200" dirty="0" smtClean="0"/>
            <a:t>Мониторинг реализации образовательной программы, качества образовательной деятельности и подготовки обучающихся</a:t>
          </a:r>
          <a:endParaRPr lang="ru-RU" kern="1200" dirty="0"/>
        </a:p>
      </dsp:txBody>
      <dsp:txXfrm rot="5400000">
        <a:off x="4300914" y="1127927"/>
        <a:ext cx="427410" cy="810866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B7A8521-6FD2-44E0-A9D3-C1A53E9B148B}">
      <dsp:nvSpPr>
        <dsp:cNvPr id="0" name=""/>
        <dsp:cNvSpPr/>
      </dsp:nvSpPr>
      <dsp:spPr>
        <a:xfrm rot="16200000">
          <a:off x="800100" y="-800100"/>
          <a:ext cx="2286000" cy="3886200"/>
        </a:xfrm>
        <a:prstGeom prst="round1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i="0" kern="1200" baseline="0" dirty="0" smtClean="0">
              <a:solidFill>
                <a:schemeClr val="tx1"/>
              </a:solidFill>
            </a:rPr>
            <a:t>Анализ обобщенных трудовых функций в рамках квалификации</a:t>
          </a:r>
          <a:endParaRPr lang="ru-RU" sz="1800" b="1" i="0" kern="1200" baseline="0" dirty="0">
            <a:solidFill>
              <a:schemeClr val="tx1"/>
            </a:solidFill>
          </a:endParaRPr>
        </a:p>
      </dsp:txBody>
      <dsp:txXfrm rot="16200000">
        <a:off x="1085849" y="-1085849"/>
        <a:ext cx="1714500" cy="3886200"/>
      </dsp:txXfrm>
    </dsp:sp>
    <dsp:sp modelId="{8DDD1711-1E59-4DF7-84BF-D18156D8A44F}">
      <dsp:nvSpPr>
        <dsp:cNvPr id="0" name=""/>
        <dsp:cNvSpPr/>
      </dsp:nvSpPr>
      <dsp:spPr>
        <a:xfrm>
          <a:off x="3886200" y="0"/>
          <a:ext cx="3886200" cy="2286000"/>
        </a:xfrm>
        <a:prstGeom prst="round1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baseline="0" dirty="0" smtClean="0">
              <a:solidFill>
                <a:schemeClr val="tx1"/>
              </a:solidFill>
            </a:rPr>
            <a:t>Разработка учебного плана, КУГ и других документов, составляющих ООП</a:t>
          </a:r>
          <a:endParaRPr lang="ru-RU" sz="1800" b="1" kern="1200" baseline="0" dirty="0">
            <a:solidFill>
              <a:schemeClr val="tx1"/>
            </a:solidFill>
          </a:endParaRPr>
        </a:p>
      </dsp:txBody>
      <dsp:txXfrm>
        <a:off x="3886200" y="0"/>
        <a:ext cx="3886200" cy="1714500"/>
      </dsp:txXfrm>
    </dsp:sp>
    <dsp:sp modelId="{17AE83A4-54A7-44FD-99DE-9B0D17217BAA}">
      <dsp:nvSpPr>
        <dsp:cNvPr id="0" name=""/>
        <dsp:cNvSpPr/>
      </dsp:nvSpPr>
      <dsp:spPr>
        <a:xfrm rot="10800000">
          <a:off x="0" y="2286000"/>
          <a:ext cx="3886200" cy="2286000"/>
        </a:xfrm>
        <a:prstGeom prst="round1Rect">
          <a:avLst/>
        </a:prstGeom>
        <a:solidFill>
          <a:schemeClr val="accent5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baseline="0" dirty="0" smtClean="0">
              <a:solidFill>
                <a:schemeClr val="tx1"/>
              </a:solidFill>
            </a:rPr>
            <a:t>Анализ трудовых функций: трудовые действия, необходимые умения, необходимые знания</a:t>
          </a:r>
          <a:endParaRPr lang="ru-RU" sz="1800" b="1" kern="1200" baseline="0" dirty="0">
            <a:solidFill>
              <a:schemeClr val="tx1"/>
            </a:solidFill>
          </a:endParaRPr>
        </a:p>
      </dsp:txBody>
      <dsp:txXfrm rot="10800000">
        <a:off x="0" y="2857500"/>
        <a:ext cx="3886200" cy="1714500"/>
      </dsp:txXfrm>
    </dsp:sp>
    <dsp:sp modelId="{8DC1BE65-B7D6-493D-9C00-A5A0744CA042}">
      <dsp:nvSpPr>
        <dsp:cNvPr id="0" name=""/>
        <dsp:cNvSpPr/>
      </dsp:nvSpPr>
      <dsp:spPr>
        <a:xfrm rot="5400000">
          <a:off x="4673708" y="1469143"/>
          <a:ext cx="2286000" cy="3886200"/>
        </a:xfrm>
        <a:prstGeom prst="round1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baseline="0" dirty="0" smtClean="0">
              <a:solidFill>
                <a:schemeClr val="tx1"/>
              </a:solidFill>
            </a:rPr>
            <a:t>Определение последовательности формирования знаний, умений и навыков; формирование перечня дисциплин</a:t>
          </a:r>
          <a:endParaRPr lang="ru-RU" sz="1800" b="1" kern="1200" baseline="0" dirty="0">
            <a:solidFill>
              <a:schemeClr val="tx1"/>
            </a:solidFill>
          </a:endParaRPr>
        </a:p>
      </dsp:txBody>
      <dsp:txXfrm rot="5400000">
        <a:off x="4959458" y="1754893"/>
        <a:ext cx="1714500" cy="3886200"/>
      </dsp:txXfrm>
    </dsp:sp>
    <dsp:sp modelId="{9CE8FCCB-C089-4B8F-98D0-F5F0F3D23367}">
      <dsp:nvSpPr>
        <dsp:cNvPr id="0" name=""/>
        <dsp:cNvSpPr/>
      </dsp:nvSpPr>
      <dsp:spPr>
        <a:xfrm>
          <a:off x="2721505" y="1693171"/>
          <a:ext cx="2331720" cy="1143000"/>
        </a:xfrm>
        <a:prstGeom prst="roundRect">
          <a:avLst/>
        </a:prstGeom>
        <a:solidFill>
          <a:srgbClr val="FFC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Выпускник</a:t>
          </a:r>
          <a:endParaRPr lang="ru-RU" sz="1800" b="1" kern="1200" dirty="0"/>
        </a:p>
      </dsp:txBody>
      <dsp:txXfrm>
        <a:off x="2721505" y="1693171"/>
        <a:ext cx="2331720" cy="1143000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3106D633-9EBC-47B2-A376-57B407AF64CC}">
      <dsp:nvSpPr>
        <dsp:cNvPr id="0" name=""/>
        <dsp:cNvSpPr/>
      </dsp:nvSpPr>
      <dsp:spPr>
        <a:xfrm>
          <a:off x="582929" y="0"/>
          <a:ext cx="6606540" cy="1693167"/>
        </a:xfrm>
        <a:prstGeom prst="rightArrow">
          <a:avLst/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871906F-32C3-4115-8094-4DF688AB755F}">
      <dsp:nvSpPr>
        <dsp:cNvPr id="0" name=""/>
        <dsp:cNvSpPr/>
      </dsp:nvSpPr>
      <dsp:spPr>
        <a:xfrm>
          <a:off x="8349" y="507950"/>
          <a:ext cx="2501741" cy="677267"/>
        </a:xfrm>
        <a:prstGeom prst="round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baseline="0" dirty="0" smtClean="0">
              <a:solidFill>
                <a:schemeClr val="tx1"/>
              </a:solidFill>
            </a:rPr>
            <a:t>Категория (группа) УК</a:t>
          </a:r>
          <a:endParaRPr lang="ru-RU" sz="1600" b="1" kern="1200" baseline="0" dirty="0">
            <a:solidFill>
              <a:schemeClr val="tx1"/>
            </a:solidFill>
          </a:endParaRPr>
        </a:p>
      </dsp:txBody>
      <dsp:txXfrm>
        <a:off x="8349" y="507950"/>
        <a:ext cx="2501741" cy="677267"/>
      </dsp:txXfrm>
    </dsp:sp>
    <dsp:sp modelId="{24FEA418-F0E8-4AD1-98BD-117593F9042F}">
      <dsp:nvSpPr>
        <dsp:cNvPr id="0" name=""/>
        <dsp:cNvSpPr/>
      </dsp:nvSpPr>
      <dsp:spPr>
        <a:xfrm>
          <a:off x="2635329" y="507950"/>
          <a:ext cx="2501741" cy="677267"/>
        </a:xfrm>
        <a:prstGeom prst="round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baseline="0" dirty="0" smtClean="0">
              <a:solidFill>
                <a:schemeClr val="tx1"/>
              </a:solidFill>
            </a:rPr>
            <a:t>Формулировка УК</a:t>
          </a:r>
          <a:endParaRPr lang="ru-RU" sz="1600" b="1" kern="1200" baseline="0" dirty="0">
            <a:solidFill>
              <a:schemeClr val="tx1"/>
            </a:solidFill>
          </a:endParaRPr>
        </a:p>
      </dsp:txBody>
      <dsp:txXfrm>
        <a:off x="2635329" y="507950"/>
        <a:ext cx="2501741" cy="677267"/>
      </dsp:txXfrm>
    </dsp:sp>
    <dsp:sp modelId="{A9122D9E-D8FE-48E8-A3B6-70FA8A8AB176}">
      <dsp:nvSpPr>
        <dsp:cNvPr id="0" name=""/>
        <dsp:cNvSpPr/>
      </dsp:nvSpPr>
      <dsp:spPr>
        <a:xfrm>
          <a:off x="5262309" y="507950"/>
          <a:ext cx="2501741" cy="677267"/>
        </a:xfrm>
        <a:prstGeom prst="roundRect">
          <a:avLst/>
        </a:prstGeom>
        <a:solidFill>
          <a:schemeClr val="bg1">
            <a:lumMod val="8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baseline="0" dirty="0" smtClean="0">
              <a:solidFill>
                <a:schemeClr val="tx1"/>
              </a:solidFill>
            </a:rPr>
            <a:t>Индикатор достижения УК в ПООП</a:t>
          </a:r>
          <a:endParaRPr lang="ru-RU" sz="1600" b="1" kern="1200" baseline="0" dirty="0">
            <a:solidFill>
              <a:schemeClr val="tx1"/>
            </a:solidFill>
          </a:endParaRPr>
        </a:p>
      </dsp:txBody>
      <dsp:txXfrm>
        <a:off x="5262309" y="507950"/>
        <a:ext cx="2501741" cy="677267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C65D2C-4CB7-4497-A379-27858E8BFBAB}">
      <dsp:nvSpPr>
        <dsp:cNvPr id="0" name=""/>
        <dsp:cNvSpPr/>
      </dsp:nvSpPr>
      <dsp:spPr>
        <a:xfrm>
          <a:off x="1425804" y="0"/>
          <a:ext cx="5501319" cy="1196019"/>
        </a:xfrm>
        <a:prstGeom prst="trapezoid">
          <a:avLst>
            <a:gd name="adj" fmla="val 229985"/>
          </a:avLst>
        </a:prstGeom>
        <a:solidFill>
          <a:srgbClr val="0070C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Поэтапное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формирование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 компетенции при изучении дисциплин</a:t>
          </a:r>
          <a:endParaRPr lang="ru-RU" sz="2000" kern="1200" dirty="0"/>
        </a:p>
      </dsp:txBody>
      <dsp:txXfrm>
        <a:off x="1425804" y="0"/>
        <a:ext cx="5501319" cy="1196019"/>
      </dsp:txXfrm>
    </dsp:sp>
    <dsp:sp modelId="{7474C321-FBE2-4176-9D85-44D28A4FB4AC}">
      <dsp:nvSpPr>
        <dsp:cNvPr id="0" name=""/>
        <dsp:cNvSpPr/>
      </dsp:nvSpPr>
      <dsp:spPr>
        <a:xfrm>
          <a:off x="0" y="1196019"/>
          <a:ext cx="8352928" cy="619956"/>
        </a:xfrm>
        <a:prstGeom prst="trapezoid">
          <a:avLst>
            <a:gd name="adj" fmla="val 229985"/>
          </a:avLst>
        </a:prstGeom>
        <a:solidFill>
          <a:srgbClr val="00206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baseline="0" dirty="0" smtClean="0">
              <a:solidFill>
                <a:schemeClr val="bg1"/>
              </a:solidFill>
            </a:rPr>
            <a:t>Декомпозиция индикаторов достижения компетенции</a:t>
          </a:r>
          <a:endParaRPr lang="ru-RU" sz="2100" b="1" kern="1200" baseline="0" dirty="0">
            <a:solidFill>
              <a:schemeClr val="bg1"/>
            </a:solidFill>
          </a:endParaRPr>
        </a:p>
      </dsp:txBody>
      <dsp:txXfrm>
        <a:off x="1461762" y="1196019"/>
        <a:ext cx="5429403" cy="6199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55776" y="3789040"/>
            <a:ext cx="6400800" cy="1600200"/>
          </a:xfrm>
        </p:spPr>
        <p:txBody>
          <a:bodyPr>
            <a:normAutofit fontScale="70000" lnSpcReduction="20000"/>
          </a:bodyPr>
          <a:lstStyle/>
          <a:p>
            <a:pPr algn="r"/>
            <a:r>
              <a:rPr lang="ru-RU" dirty="0" smtClean="0"/>
              <a:t>Смолина Екатерина Станиславовна</a:t>
            </a:r>
          </a:p>
          <a:p>
            <a:pPr algn="r"/>
            <a:r>
              <a:rPr lang="ru-RU" dirty="0" err="1" smtClean="0"/>
              <a:t>к.э.н</a:t>
            </a:r>
            <a:r>
              <a:rPr lang="ru-RU" dirty="0" smtClean="0"/>
              <a:t>., доцент, </a:t>
            </a:r>
          </a:p>
          <a:p>
            <a:pPr algn="r"/>
            <a:r>
              <a:rPr lang="ru-RU" dirty="0" smtClean="0"/>
              <a:t>доцент кафедры</a:t>
            </a:r>
          </a:p>
          <a:p>
            <a:pPr algn="r"/>
            <a:r>
              <a:rPr lang="ru-RU" dirty="0" smtClean="0"/>
              <a:t> прикладного менеджмента </a:t>
            </a:r>
          </a:p>
          <a:p>
            <a:pPr algn="r"/>
            <a:r>
              <a:rPr lang="ru-RU" dirty="0" smtClean="0"/>
              <a:t>ФГБОУ ВО «СГЭУ»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Особенности проектирования и реализации основных образовательных программ с учетом актуализированных ФГОС</a:t>
            </a:r>
            <a:endParaRPr lang="ru-RU" sz="3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 indent="0" algn="ctr"/>
            <a:r>
              <a:rPr lang="ru-RU" sz="2400" b="1" dirty="0" smtClean="0">
                <a:solidFill>
                  <a:schemeClr val="tx1"/>
                </a:solidFill>
              </a:rPr>
              <a:t>Формирование</a:t>
            </a:r>
            <a:br>
              <a:rPr lang="ru-RU" sz="2400" b="1" dirty="0" smtClean="0">
                <a:solidFill>
                  <a:schemeClr val="tx1"/>
                </a:solidFill>
              </a:rPr>
            </a:br>
            <a:r>
              <a:rPr lang="ru-RU" sz="2400" b="1" dirty="0" smtClean="0">
                <a:solidFill>
                  <a:schemeClr val="tx1"/>
                </a:solidFill>
              </a:rPr>
              <a:t>планируемых результатов освоения программы и индикаторов их </a:t>
            </a:r>
            <a:r>
              <a:rPr lang="ru-RU" sz="2400" b="1" dirty="0" smtClean="0">
                <a:solidFill>
                  <a:schemeClr val="tx1"/>
                </a:solidFill>
              </a:rPr>
              <a:t>достижения (на примере УК)</a:t>
            </a:r>
            <a:endParaRPr lang="ru-RU" sz="2400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16931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43608" y="3140968"/>
            <a:ext cx="7488832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187624" y="3284984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Контроль сформированности компетенций на ГИА</a:t>
            </a:r>
            <a:endParaRPr lang="ru-RU" b="1" dirty="0"/>
          </a:p>
        </p:txBody>
      </p:sp>
      <p:graphicFrame>
        <p:nvGraphicFramePr>
          <p:cNvPr id="8" name="Схема 7"/>
          <p:cNvGraphicFramePr/>
          <p:nvPr/>
        </p:nvGraphicFramePr>
        <p:xfrm>
          <a:off x="467544" y="4077072"/>
          <a:ext cx="8352928" cy="18159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83568" y="4581128"/>
            <a:ext cx="1800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ФОС  по дисциплинам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7020272" y="4509120"/>
            <a:ext cx="15121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ФОС по практикам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35416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</a:rPr>
              <a:t>Декомпозиция УК-1 – Способен осуществлять поиск, критический анализ и синтез информации, применять системный подход для решения поставленных </a:t>
            </a:r>
            <a:r>
              <a:rPr lang="ru-RU" sz="2000" b="1" dirty="0" smtClean="0">
                <a:solidFill>
                  <a:schemeClr val="tx1"/>
                </a:solidFill>
              </a:rPr>
              <a:t>задач (09.03.03 Прикладная информатика)</a:t>
            </a:r>
            <a:endParaRPr lang="ru-RU" sz="2000" b="1" dirty="0">
              <a:solidFill>
                <a:schemeClr val="tx1"/>
              </a:solidFill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44824"/>
            <a:ext cx="8640960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3600" dirty="0" smtClean="0">
                <a:latin typeface="Arial Black" pitchFamily="34" charset="0"/>
              </a:rPr>
              <a:t>СПАСИБО ЗА ВНИМАНИЕ!</a:t>
            </a:r>
          </a:p>
          <a:p>
            <a:pPr algn="ctr">
              <a:buNone/>
            </a:pPr>
            <a:endParaRPr lang="en-US" sz="2000" dirty="0" smtClean="0">
              <a:latin typeface="Arial Rounded MT Bold" pitchFamily="34" charset="0"/>
            </a:endParaRPr>
          </a:p>
          <a:p>
            <a:pPr algn="ctr">
              <a:buNone/>
            </a:pPr>
            <a:r>
              <a:rPr lang="en-US" sz="2400" dirty="0" smtClean="0">
                <a:latin typeface="Arial Rounded MT Bold" pitchFamily="34" charset="0"/>
              </a:rPr>
              <a:t>Smolinae.s@sseu.ru</a:t>
            </a:r>
            <a:endParaRPr lang="ru-RU" sz="24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7772400" cy="576064"/>
          </a:xfrm>
        </p:spPr>
        <p:txBody>
          <a:bodyPr anchor="ctr">
            <a:normAutofit fontScale="90000"/>
          </a:bodyPr>
          <a:lstStyle/>
          <a:p>
            <a:r>
              <a:rPr lang="ru-RU" sz="3400" b="1" dirty="0" smtClean="0">
                <a:solidFill>
                  <a:schemeClr val="tx1"/>
                </a:solidFill>
              </a:rPr>
              <a:t>Особенности актуализированных ФГОС</a:t>
            </a:r>
            <a:endParaRPr lang="ru-RU" sz="3400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620688"/>
            <a:ext cx="8424936" cy="6048672"/>
          </a:xfrm>
        </p:spPr>
        <p:txBody>
          <a:bodyPr>
            <a:noAutofit/>
          </a:bodyPr>
          <a:lstStyle/>
          <a:p>
            <a:r>
              <a:rPr lang="ru-RU" sz="1750" dirty="0" smtClean="0"/>
              <a:t>преемственность </a:t>
            </a:r>
            <a:r>
              <a:rPr lang="ru-RU" sz="1750" dirty="0" err="1" smtClean="0"/>
              <a:t>компетентностного</a:t>
            </a:r>
            <a:r>
              <a:rPr lang="ru-RU" sz="1750" dirty="0" smtClean="0"/>
              <a:t> подхода;</a:t>
            </a:r>
          </a:p>
          <a:p>
            <a:r>
              <a:rPr lang="ru-RU" sz="1750" dirty="0" smtClean="0"/>
              <a:t>соотнесение с профессиональными стандартами, утвержденными на момент принятия ФГОС;</a:t>
            </a:r>
          </a:p>
          <a:p>
            <a:r>
              <a:rPr lang="ru-RU" sz="1750" dirty="0" smtClean="0"/>
              <a:t>унификация структуры стандартов по уровням образования;</a:t>
            </a:r>
          </a:p>
          <a:p>
            <a:r>
              <a:rPr lang="ru-RU" sz="1750" dirty="0" smtClean="0"/>
              <a:t>вертикально выстроенный процесс формирования компетенций по уровням высшего образования от уровня бакалавриата и выше;</a:t>
            </a:r>
          </a:p>
          <a:p>
            <a:r>
              <a:rPr lang="ru-RU" sz="1750" dirty="0" smtClean="0"/>
              <a:t>универсальные компетенции – сформулированы единообразно для всех уровней высшего образования;</a:t>
            </a:r>
          </a:p>
          <a:p>
            <a:r>
              <a:rPr lang="ru-RU" sz="1750" dirty="0" err="1" smtClean="0"/>
              <a:t>общепрофессиональные</a:t>
            </a:r>
            <a:r>
              <a:rPr lang="ru-RU" sz="1750" dirty="0" smtClean="0"/>
              <a:t> компетенции – унифицированы с точки зрения областей профессиональной деятельности;</a:t>
            </a:r>
          </a:p>
          <a:p>
            <a:r>
              <a:rPr lang="ru-RU" sz="1750" dirty="0" smtClean="0"/>
              <a:t>профессиональные компетенции формируются на основе содержания выбранных ПС (при наличии) и из иных источников (ориентация на потребности рынка труда и запросы работодателей региона);</a:t>
            </a:r>
          </a:p>
          <a:p>
            <a:r>
              <a:rPr lang="ru-RU" sz="1750" dirty="0" smtClean="0"/>
              <a:t>существенное повышение значимости ПООП;</a:t>
            </a:r>
          </a:p>
          <a:p>
            <a:r>
              <a:rPr lang="ru-RU" sz="1750" dirty="0" smtClean="0"/>
              <a:t>дисциплины обязательной части ОП должны обеспечивать формирование всех универсальных и </a:t>
            </a:r>
            <a:r>
              <a:rPr lang="ru-RU" sz="1750" dirty="0" err="1" smtClean="0"/>
              <a:t>общепрофессиональных</a:t>
            </a:r>
            <a:r>
              <a:rPr lang="ru-RU" sz="1750" dirty="0" smtClean="0"/>
              <a:t> компетенций, а также профессиональных компетенций, установленных ПООП в качестве обязательных (при наличии);</a:t>
            </a:r>
          </a:p>
          <a:p>
            <a:r>
              <a:rPr lang="ru-RU" sz="1750" dirty="0" smtClean="0"/>
              <a:t>установление требований к применяемым механизмам оценки качества образовательной деятельности и подготовки обучающихся.</a:t>
            </a:r>
          </a:p>
          <a:p>
            <a:endParaRPr lang="ru-RU" sz="175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16632"/>
            <a:ext cx="7772400" cy="130100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000" dirty="0" smtClean="0">
                <a:solidFill>
                  <a:schemeClr val="tx1"/>
                </a:solidFill>
              </a:rPr>
              <a:t>Нормативно-правовая основа проектирования образовательных программ на основе актуализированных ФГОС</a:t>
            </a:r>
            <a:endParaRPr lang="ru-RU" sz="30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447800"/>
            <a:ext cx="8712968" cy="5149552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 smtClean="0"/>
              <a:t>Федеральный закон от 29 декабря 2012 г. № 273-ФЗ «Об образовании в Российской Федерации».</a:t>
            </a:r>
          </a:p>
          <a:p>
            <a:pPr lvl="0"/>
            <a:r>
              <a:rPr lang="ru-RU" dirty="0" smtClean="0"/>
              <a:t>Приказ Министерства образования и науки Российской Федерации от 5 апреля 2017 г. № 301 «Об утверждении Порядка организации и осуществления образовательной деятельности по образовательным программам высшего образования - программам бакалавриата, программам специалитета, программам магистратуры».</a:t>
            </a:r>
          </a:p>
          <a:p>
            <a:pPr lvl="0"/>
            <a:r>
              <a:rPr lang="ru-RU" dirty="0" smtClean="0"/>
              <a:t>Приказ Министерства образования и науки Российской Федерации от 28 мая 2014 г. № 594 «Об утверждении Порядка разработки примерных основных образовательных программ, проведения их экспертизы и ведения реестра примерных основных образовательных программ».</a:t>
            </a:r>
          </a:p>
          <a:p>
            <a:pPr lvl="0"/>
            <a:r>
              <a:rPr lang="ru-RU" dirty="0" smtClean="0"/>
              <a:t>Приказ Министерства труда и социальной защиты Российской Федерации от 12 апреля 2013 г. № 148н «Об утверждении уровней квалификации в целях разработки проектов профессиональных стандартов».</a:t>
            </a:r>
          </a:p>
          <a:p>
            <a:pPr lvl="0"/>
            <a:r>
              <a:rPr lang="ru-RU" dirty="0" smtClean="0"/>
              <a:t>Приказ Министерства труда и социальной защиты Российской Федерации от 29 сентября 2014 г. № 667н «О реестре профессиональных стандартов (перечне видов профессиональной деятельности)».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16632"/>
            <a:ext cx="7772400" cy="130100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000" dirty="0" smtClean="0">
                <a:solidFill>
                  <a:schemeClr val="tx1"/>
                </a:solidFill>
              </a:rPr>
              <a:t>Нормативно-правовая основа проектирования образовательных программ на основе актуализированных ФГОС (окончание)</a:t>
            </a:r>
            <a:endParaRPr lang="ru-RU" sz="3000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447800"/>
            <a:ext cx="8712968" cy="5149552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ru-RU" dirty="0" smtClean="0"/>
              <a:t>Приказы Министерства образования и науки Российской Федерации об утверждении федеральных государственных образовательных стандартов высшего образования.</a:t>
            </a:r>
          </a:p>
          <a:p>
            <a:pPr lvl="0"/>
            <a:r>
              <a:rPr lang="ru-RU" dirty="0" smtClean="0"/>
              <a:t> Приказы Министерства труда и социальной защиты Российской Федерации об утверждении профессиональных стандартов.</a:t>
            </a:r>
          </a:p>
          <a:p>
            <a:pPr lvl="0"/>
            <a:r>
              <a:rPr lang="ru-RU" dirty="0" smtClean="0"/>
              <a:t>Методические рекомендации по актуализации федеральных государственных образовательных стандартов и программ высшего образования на основе профессиональных стандартов, утверждённые Национальным советом при Президенте Российской Федерации по профессиональным квалификациям (протокол от 29 марта 2017 г. № 18).</a:t>
            </a:r>
          </a:p>
          <a:p>
            <a:pPr lvl="0"/>
            <a:r>
              <a:rPr lang="ru-RU" dirty="0" smtClean="0"/>
              <a:t>Письмо директора Департамента государственной политики в сфере высшего образования и молодёжной политики </a:t>
            </a:r>
            <a:r>
              <a:rPr lang="ru-RU" dirty="0" err="1" smtClean="0"/>
              <a:t>Минобрнауки</a:t>
            </a:r>
            <a:r>
              <a:rPr lang="ru-RU" dirty="0" smtClean="0"/>
              <a:t> России А.И. Рожкова от 21 января 2019 г. № МН-2.1/222 «О применении актуализированных федеральных государственных образовательных стандартов высшего образования».</a:t>
            </a:r>
          </a:p>
          <a:p>
            <a:r>
              <a:rPr lang="ru-RU" dirty="0" smtClean="0"/>
              <a:t>Письмо директора Департамента государственной политики в сфере высшего образования и молодёжной политики </a:t>
            </a:r>
            <a:r>
              <a:rPr lang="ru-RU" dirty="0" err="1" smtClean="0"/>
              <a:t>Минобрнауки</a:t>
            </a:r>
            <a:r>
              <a:rPr lang="ru-RU" dirty="0" smtClean="0"/>
              <a:t> России А.И. Рожкова от 14 февраля 2019 г. № МН-2.1/818 «О применении актуализированных федеральных государственных образовательных стандартов высшего образования»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Требования ФГОС 3++ при разработке образовательных программ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447800"/>
            <a:ext cx="8784976" cy="5149552"/>
          </a:xfrm>
        </p:spPr>
        <p:txBody>
          <a:bodyPr>
            <a:normAutofit fontScale="62500" lnSpcReduction="20000"/>
          </a:bodyPr>
          <a:lstStyle/>
          <a:p>
            <a:pPr lvl="0"/>
            <a:r>
              <a:rPr lang="ru-RU" dirty="0" smtClean="0"/>
              <a:t>Форма получения образования.</a:t>
            </a:r>
          </a:p>
          <a:p>
            <a:pPr lvl="0"/>
            <a:r>
              <a:rPr lang="ru-RU" dirty="0" smtClean="0"/>
              <a:t>Срок получения образования.</a:t>
            </a:r>
          </a:p>
          <a:p>
            <a:pPr lvl="0"/>
            <a:r>
              <a:rPr lang="ru-RU" dirty="0" smtClean="0"/>
              <a:t>Объем образовательной программы в целом за период обучения и реализуемый за один год. </a:t>
            </a:r>
          </a:p>
          <a:p>
            <a:pPr lvl="0"/>
            <a:r>
              <a:rPr lang="ru-RU" dirty="0" smtClean="0"/>
              <a:t>Области и (или) сферы профессиональной деятельности: их перечень определяется в стандарте на основании приложения к приказу Министерства труда и социальной защиты Российской Федерации от 29 сентября 2014 г. № 667н «О реестре профессиональных стандартов (перечне видов профессиональной деятельности)». </a:t>
            </a:r>
          </a:p>
          <a:p>
            <a:pPr lvl="0"/>
            <a:r>
              <a:rPr lang="ru-RU" dirty="0" smtClean="0"/>
              <a:t>Типы задач профессиональной деятельности. </a:t>
            </a:r>
          </a:p>
          <a:p>
            <a:pPr lvl="0"/>
            <a:r>
              <a:rPr lang="ru-RU" dirty="0" smtClean="0"/>
              <a:t>Структура и объем образовательной программы</a:t>
            </a:r>
          </a:p>
          <a:p>
            <a:pPr lvl="0"/>
            <a:r>
              <a:rPr lang="ru-RU" dirty="0" smtClean="0"/>
              <a:t>В блок «Государственная итоговая аттестация» в обязательном порядке входит выполнение и защита ВКР, а вопрос включения в ГИА государственного экзамена оставлен на усмотрение ОО.</a:t>
            </a:r>
          </a:p>
          <a:p>
            <a:pPr lvl="0"/>
            <a:r>
              <a:rPr lang="ru-RU" dirty="0" smtClean="0"/>
              <a:t>Требования к результатам освоения образовательной программы: универсальные, </a:t>
            </a:r>
            <a:r>
              <a:rPr lang="ru-RU" dirty="0" err="1" smtClean="0"/>
              <a:t>общепрофессиональные</a:t>
            </a:r>
            <a:r>
              <a:rPr lang="ru-RU" dirty="0" smtClean="0"/>
              <a:t> и профессиональные компетенции. </a:t>
            </a:r>
          </a:p>
          <a:p>
            <a:pPr lvl="0"/>
            <a:r>
              <a:rPr lang="ru-RU" dirty="0" smtClean="0"/>
              <a:t>Требования к условиям реализации образовательной программы: общесистемные, требования к материально-техническому и учебно-методическому обеспечению ОП, кадровые условия реализации ОП, требования к финансовым условиям реализации ОП, а также </a:t>
            </a:r>
            <a:r>
              <a:rPr lang="ru-RU" b="1" dirty="0" smtClean="0"/>
              <a:t>требования к применяемым механизмам оценки качества образовательной деятельности и подготовки обучающихся по образовательной программе</a:t>
            </a:r>
            <a:r>
              <a:rPr lang="ru-RU" dirty="0" smtClean="0"/>
              <a:t>, которые впервые появляются во ФГОС 3++.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116632"/>
            <a:ext cx="7772400" cy="864096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 smtClean="0">
                <a:solidFill>
                  <a:schemeClr val="tx1"/>
                </a:solidFill>
              </a:rPr>
              <a:t>Механизмы оценки качества образовательной деятельности и подготовки обучающихся по образовательной программе</a:t>
            </a:r>
            <a:endParaRPr lang="ru-RU" sz="2200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79512" y="1052736"/>
          <a:ext cx="8712968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Структура</a:t>
            </a:r>
            <a:r>
              <a:rPr lang="ru-RU" b="1" dirty="0" smtClean="0"/>
              <a:t> </a:t>
            </a:r>
            <a:r>
              <a:rPr lang="ru-RU" b="1" dirty="0" smtClean="0">
                <a:solidFill>
                  <a:schemeClr val="tx1"/>
                </a:solidFill>
              </a:rPr>
              <a:t>ООП, разрабатываемой на основе ПООП (проекта)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179512" y="1447800"/>
            <a:ext cx="8856984" cy="5221560"/>
          </a:xfrm>
        </p:spPr>
        <p:txBody>
          <a:bodyPr>
            <a:normAutofit fontScale="55000" lnSpcReduction="20000"/>
          </a:bodyPr>
          <a:lstStyle/>
          <a:p>
            <a:r>
              <a:rPr lang="ru-RU" sz="2700" dirty="0" smtClean="0"/>
              <a:t>Раздел 1. ОБЩИЕ ПОЛОЖЕНИЯ: нормативные документы, лежащие в основе ООП,  перечень сокращений</a:t>
            </a:r>
          </a:p>
          <a:p>
            <a:r>
              <a:rPr lang="ru-RU" sz="2700" dirty="0" smtClean="0"/>
              <a:t>Раздел 2. ХАРАКТЕРИСТИКА ПРОФЕССИОНАЛЬНОЙ ДЕЯТЕЛЬНОСТИ ВЫПУСКНИКОВ: общее описание профессиональной деятельности выпускников; перечень профессиональных стандартов,  требования которых учтены при разработке ООП; перечень основных задач профессиональной деятельности выпускников</a:t>
            </a:r>
          </a:p>
          <a:p>
            <a:r>
              <a:rPr lang="ru-RU" sz="2700" dirty="0" smtClean="0"/>
              <a:t>Раздел 3. ОБЩАЯ ХАРАКТЕРИСТИКА ОБРАЗОВАТЕЛЬНОЙ ПРОГРАММЫ:  присваиваемая квалификация; объем программы; формы обучения и срок получения образования с учетом формы обучения</a:t>
            </a:r>
          </a:p>
          <a:p>
            <a:r>
              <a:rPr lang="ru-RU" sz="2700" dirty="0" smtClean="0"/>
              <a:t>Раздел 4. ПЛАНИРУЕМЫЕ РЕЗУЛЬТАТЫ ОСВОЕНИЯ ОБРАЗОВАТЕЛЬНОЙ ПРОГРАММЫ: требования к планируемым результатам освоения образовательной программы, обеспечиваемым дисциплинами (модулями) и практиками </a:t>
            </a:r>
            <a:r>
              <a:rPr lang="ru-RU" sz="2700" b="1" dirty="0" smtClean="0"/>
              <a:t>обязательной части </a:t>
            </a:r>
            <a:r>
              <a:rPr lang="ru-RU" sz="2700" dirty="0" smtClean="0"/>
              <a:t>-  универсальные, </a:t>
            </a:r>
            <a:r>
              <a:rPr lang="ru-RU" sz="2700" dirty="0" err="1" smtClean="0"/>
              <a:t>общепрофессиональные</a:t>
            </a:r>
            <a:r>
              <a:rPr lang="ru-RU" sz="2700" dirty="0" smtClean="0"/>
              <a:t> и обязательные профессиональные (при наличии)  компетенции выпускников и индикаторы их достижения; требования к планируемым результатам освоения образовательной программы, обеспечиваемым дисциплинами (модулями) и практиками</a:t>
            </a:r>
            <a:r>
              <a:rPr lang="ru-RU" sz="2700" b="1" dirty="0" smtClean="0"/>
              <a:t> части ОП, формируемой участниками образовательных отношений -  </a:t>
            </a:r>
            <a:r>
              <a:rPr lang="ru-RU" sz="2700" dirty="0" smtClean="0"/>
              <a:t>рекомендуемые ПООП  и включаемые в состав ОП самостоятельно профессиональные компетенции выпускников и индикаторы их достижения (одна или несколько по решению ОО)</a:t>
            </a:r>
          </a:p>
          <a:p>
            <a:r>
              <a:rPr lang="ru-RU" sz="2700" dirty="0" smtClean="0"/>
              <a:t>Раздел 5. СТРУКТУРА И СОДЕРЖАНИЕ ОПОП: учебный план и календарный учебный график; рабочие программы дисциплин (модулей) и практик; фонды оценочных средств для промежуточной аттестации по дисциплинам (модулям) и практикам; программы и фонды оценочных средств государственной итоговой аттестации</a:t>
            </a:r>
          </a:p>
          <a:p>
            <a:r>
              <a:rPr lang="ru-RU" sz="2700" dirty="0" smtClean="0"/>
              <a:t>Раздел 6. УСЛОВИЯ ОСУЩЕСТВЛЕНИЯ ОБРАЗОВАТЕЛЬНОЙДЕЯТЕЛЬНОСТИ ПО ОП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778098"/>
          </a:xfrm>
        </p:spPr>
        <p:txBody>
          <a:bodyPr>
            <a:noAutofit/>
          </a:bodyPr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</a:rPr>
              <a:t>Общий алгоритм разработки ООП с учетом требований ФГОС3++</a:t>
            </a:r>
            <a:endParaRPr lang="ru-RU" sz="30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395536" y="1052736"/>
          <a:ext cx="8568952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Построение </a:t>
            </a:r>
            <a:r>
              <a:rPr lang="ru-RU" b="1" dirty="0" err="1" smtClean="0">
                <a:solidFill>
                  <a:schemeClr val="tx1"/>
                </a:solidFill>
              </a:rPr>
              <a:t>компетентностной</a:t>
            </a:r>
            <a:r>
              <a:rPr lang="ru-RU" b="1" dirty="0" smtClean="0">
                <a:solidFill>
                  <a:schemeClr val="tx1"/>
                </a:solidFill>
              </a:rPr>
              <a:t> модели выпускника</a:t>
            </a:r>
            <a:endParaRPr lang="ru-RU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914400" y="1447800"/>
          <a:ext cx="77724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Стрелка вправо 4"/>
          <p:cNvSpPr/>
          <p:nvPr/>
        </p:nvSpPr>
        <p:spPr>
          <a:xfrm>
            <a:off x="2339752" y="3861048"/>
            <a:ext cx="4680520" cy="7920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339752" y="4077072"/>
            <a:ext cx="48965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Формирование профессиональных компетенций</a:t>
            </a:r>
            <a:endParaRPr lang="ru-RU" sz="1600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1331640" y="2492896"/>
            <a:ext cx="7128792" cy="1152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1403648" y="2780928"/>
            <a:ext cx="6768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/>
              <a:t>Установление направленности ОП на основе области (областей) и сферы (сфер), типов задач ПД, а при необходимости, и объектов ПД  или области знаний</a:t>
            </a:r>
            <a:endParaRPr lang="ru-RU" sz="1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258</TotalTime>
  <Words>1201</Words>
  <Application>Microsoft Office PowerPoint</Application>
  <PresentationFormat>Экран (4:3)</PresentationFormat>
  <Paragraphs>92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Справедливость</vt:lpstr>
      <vt:lpstr>Особенности проектирования и реализации основных образовательных программ с учетом актуализированных ФГОС</vt:lpstr>
      <vt:lpstr>Особенности актуализированных ФГОС</vt:lpstr>
      <vt:lpstr>Нормативно-правовая основа проектирования образовательных программ на основе актуализированных ФГОС</vt:lpstr>
      <vt:lpstr>Нормативно-правовая основа проектирования образовательных программ на основе актуализированных ФГОС (окончание)</vt:lpstr>
      <vt:lpstr>Требования ФГОС 3++ при разработке образовательных программ</vt:lpstr>
      <vt:lpstr>Механизмы оценки качества образовательной деятельности и подготовки обучающихся по образовательной программе</vt:lpstr>
      <vt:lpstr>Структура ООП, разрабатываемой на основе ПООП (проекта)</vt:lpstr>
      <vt:lpstr>Общий алгоритм разработки ООП с учетом требований ФГОС3++</vt:lpstr>
      <vt:lpstr>Построение компетентностной модели выпускника</vt:lpstr>
      <vt:lpstr>Формирование планируемых результатов освоения программы и индикаторов их достижения (на примере УК)</vt:lpstr>
      <vt:lpstr>Декомпозиция УК-1 – Способен осуществлять поиск, критический анализ и синтез информации, применять системный подход для решения поставленных задач (09.03.03 Прикладная информатика)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проектирования и реализации основных образовательных программ с учетом актуализированных ФГОС</dc:title>
  <dc:creator>123</dc:creator>
  <cp:lastModifiedBy>SmolinaE.S</cp:lastModifiedBy>
  <cp:revision>29</cp:revision>
  <dcterms:created xsi:type="dcterms:W3CDTF">2019-09-19T18:16:25Z</dcterms:created>
  <dcterms:modified xsi:type="dcterms:W3CDTF">2019-09-20T16:43:40Z</dcterms:modified>
</cp:coreProperties>
</file>