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4.xml" ContentType="application/vnd.openxmlformats-officedocument.drawingml.diagramStyle+xml"/>
  <Override PartName="/ppt/diagrams/data2.xml" ContentType="application/vnd.openxmlformats-officedocument.drawingml.diagramData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notesSlides/notesSlide21.xml" ContentType="application/vnd.openxmlformats-officedocument.presentationml.notesSlide+xml"/>
  <Override PartName="/ppt/notesSlides/_rels/notesSlide21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6.jpeg" ContentType="image/jpeg"/>
  <Override PartName="/ppt/media/image5.wmf" ContentType="image/x-wmf"/>
  <Override PartName="/ppt/media/image6.png" ContentType="image/png"/>
  <Override PartName="/ppt/media/image8.jpeg" ContentType="image/jpe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png" ContentType="image/pn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03D32-B013-465A-BE90-56CBF701B77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5A8AE3D-1605-4593-9D5D-1BC1B54EC458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55 +</a:t>
          </a:r>
        </a:p>
      </dgm:t>
    </dgm:pt>
    <dgm:pt modelId="{E39F3BE1-4FB1-4FF9-B7B9-CF927F1C28C0}" type="parTrans" cxnId="{E12D5B00-2106-4501-BAFA-4FDDA84ED277}">
      <dgm:prSet/>
      <dgm:spPr/>
      <dgm:t>
        <a:bodyPr/>
        <a:lstStyle/>
        <a:p>
          <a:endParaRPr lang="ru-RU"/>
        </a:p>
      </dgm:t>
    </dgm:pt>
    <dgm:pt modelId="{4192E3B8-6910-4A2E-8487-994FE46A3D00}" type="sibTrans" cxnId="{E12D5B00-2106-4501-BAFA-4FDDA84ED277}">
      <dgm:prSet/>
      <dgm:spPr/>
      <dgm:t>
        <a:bodyPr/>
        <a:lstStyle/>
        <a:p>
          <a:endParaRPr lang="ru-RU"/>
        </a:p>
      </dgm:t>
    </dgm:pt>
    <dgm:pt modelId="{D57F1D81-AB6E-47F1-AD47-32904C580A93}">
      <dgm:prSet phldrT="[Текст]"/>
      <dgm:spPr/>
      <dgm:t>
        <a:bodyPr/>
        <a:lstStyle/>
        <a:p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30</a:t>
          </a:r>
          <a:r>
            <a:rPr lang="ru-RU" dirty="0"/>
            <a:t> </a:t>
          </a:r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–</a:t>
          </a:r>
          <a:r>
            <a:rPr lang="ru-RU" dirty="0"/>
            <a:t> </a:t>
          </a:r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55</a:t>
          </a:r>
          <a:r>
            <a:rPr lang="ru-RU" dirty="0"/>
            <a:t> </a:t>
          </a:r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лет</a:t>
          </a:r>
          <a:endParaRPr lang="ru-RU" dirty="0"/>
        </a:p>
      </dgm:t>
    </dgm:pt>
    <dgm:pt modelId="{3ACE0A45-02B6-4336-B017-F20161B9FB95}" type="parTrans" cxnId="{719B1329-64F0-4920-A0D0-1FED77DBCC28}">
      <dgm:prSet/>
      <dgm:spPr/>
      <dgm:t>
        <a:bodyPr/>
        <a:lstStyle/>
        <a:p>
          <a:endParaRPr lang="ru-RU"/>
        </a:p>
      </dgm:t>
    </dgm:pt>
    <dgm:pt modelId="{36994A1D-2416-43C7-9E7E-A320909D3753}" type="sibTrans" cxnId="{719B1329-64F0-4920-A0D0-1FED77DBCC28}">
      <dgm:prSet/>
      <dgm:spPr/>
      <dgm:t>
        <a:bodyPr/>
        <a:lstStyle/>
        <a:p>
          <a:endParaRPr lang="ru-RU"/>
        </a:p>
      </dgm:t>
    </dgm:pt>
    <dgm:pt modelId="{0049F095-590D-456E-A320-03AE966DD3B2}">
      <dgm:prSet phldrT="[Текст]"/>
      <dgm:spPr/>
      <dgm:t>
        <a:bodyPr/>
        <a:lstStyle/>
        <a:p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25</a:t>
          </a:r>
          <a:r>
            <a:rPr lang="ru-RU" dirty="0"/>
            <a:t> </a:t>
          </a:r>
          <a:r>
            <a: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лет</a:t>
          </a:r>
          <a:endParaRPr lang="ru-RU" dirty="0"/>
        </a:p>
      </dgm:t>
    </dgm:pt>
    <dgm:pt modelId="{A0731646-FF69-402D-8C68-E028C7D8FECF}" type="parTrans" cxnId="{DAD82CE0-9138-473A-B0FE-BED1E3A923DF}">
      <dgm:prSet/>
      <dgm:spPr/>
      <dgm:t>
        <a:bodyPr/>
        <a:lstStyle/>
        <a:p>
          <a:endParaRPr lang="ru-RU"/>
        </a:p>
      </dgm:t>
    </dgm:pt>
    <dgm:pt modelId="{89DBB3B9-3703-420F-801D-8BCA9B16EE06}" type="sibTrans" cxnId="{DAD82CE0-9138-473A-B0FE-BED1E3A923DF}">
      <dgm:prSet/>
      <dgm:spPr/>
      <dgm:t>
        <a:bodyPr/>
        <a:lstStyle/>
        <a:p>
          <a:endParaRPr lang="ru-RU"/>
        </a:p>
      </dgm:t>
    </dgm:pt>
    <dgm:pt modelId="{25253B4C-C538-4CA7-B1A1-A271C0951416}" type="pres">
      <dgm:prSet presAssocID="{2C803D32-B013-465A-BE90-56CBF701B77B}" presName="compositeShape" presStyleCnt="0">
        <dgm:presLayoutVars>
          <dgm:dir/>
          <dgm:resizeHandles/>
        </dgm:presLayoutVars>
      </dgm:prSet>
      <dgm:spPr/>
    </dgm:pt>
    <dgm:pt modelId="{D7D4F662-45F1-4695-882D-5873F90E9B89}" type="pres">
      <dgm:prSet presAssocID="{2C803D32-B013-465A-BE90-56CBF701B77B}" presName="pyramid" presStyleLbl="node1" presStyleIdx="0" presStyleCnt="1"/>
      <dgm:spPr/>
    </dgm:pt>
    <dgm:pt modelId="{4A500F98-65AD-43E4-BF0F-4628C42976C6}" type="pres">
      <dgm:prSet presAssocID="{2C803D32-B013-465A-BE90-56CBF701B77B}" presName="theList" presStyleCnt="0"/>
      <dgm:spPr/>
    </dgm:pt>
    <dgm:pt modelId="{D6AE3655-E6D5-48E7-ABCA-47921D1B0C00}" type="pres">
      <dgm:prSet presAssocID="{D5A8AE3D-1605-4593-9D5D-1BC1B54EC458}" presName="aNode" presStyleLbl="fgAcc1" presStyleIdx="0" presStyleCnt="3" custLinFactNeighborX="1747" custLinFactNeighborY="22163">
        <dgm:presLayoutVars>
          <dgm:bulletEnabled val="1"/>
        </dgm:presLayoutVars>
      </dgm:prSet>
      <dgm:spPr/>
    </dgm:pt>
    <dgm:pt modelId="{07F6E210-CFA8-4EE7-A337-BDAB925FC069}" type="pres">
      <dgm:prSet presAssocID="{D5A8AE3D-1605-4593-9D5D-1BC1B54EC458}" presName="aSpace" presStyleCnt="0"/>
      <dgm:spPr/>
    </dgm:pt>
    <dgm:pt modelId="{11CFA230-5A0B-49E3-8075-7E3525CAC0E8}" type="pres">
      <dgm:prSet presAssocID="{D57F1D81-AB6E-47F1-AD47-32904C580A93}" presName="aNode" presStyleLbl="fgAcc1" presStyleIdx="1" presStyleCnt="3">
        <dgm:presLayoutVars>
          <dgm:bulletEnabled val="1"/>
        </dgm:presLayoutVars>
      </dgm:prSet>
      <dgm:spPr/>
    </dgm:pt>
    <dgm:pt modelId="{D84F67CE-59DF-44EC-A6F7-D3A54758B3F0}" type="pres">
      <dgm:prSet presAssocID="{D57F1D81-AB6E-47F1-AD47-32904C580A93}" presName="aSpace" presStyleCnt="0"/>
      <dgm:spPr/>
    </dgm:pt>
    <dgm:pt modelId="{5ED096DD-D8BB-4804-944A-B17315B4A223}" type="pres">
      <dgm:prSet presAssocID="{0049F095-590D-456E-A320-03AE966DD3B2}" presName="aNode" presStyleLbl="fgAcc1" presStyleIdx="2" presStyleCnt="3">
        <dgm:presLayoutVars>
          <dgm:bulletEnabled val="1"/>
        </dgm:presLayoutVars>
      </dgm:prSet>
      <dgm:spPr/>
    </dgm:pt>
    <dgm:pt modelId="{647826C1-323F-4A38-A98E-B72A8AB41B82}" type="pres">
      <dgm:prSet presAssocID="{0049F095-590D-456E-A320-03AE966DD3B2}" presName="aSpace" presStyleCnt="0"/>
      <dgm:spPr/>
    </dgm:pt>
  </dgm:ptLst>
  <dgm:cxnLst>
    <dgm:cxn modelId="{E12D5B00-2106-4501-BAFA-4FDDA84ED277}" srcId="{2C803D32-B013-465A-BE90-56CBF701B77B}" destId="{D5A8AE3D-1605-4593-9D5D-1BC1B54EC458}" srcOrd="0" destOrd="0" parTransId="{E39F3BE1-4FB1-4FF9-B7B9-CF927F1C28C0}" sibTransId="{4192E3B8-6910-4A2E-8487-994FE46A3D00}"/>
    <dgm:cxn modelId="{A91FA60C-6A24-4FE9-921D-768492C401FD}" type="presOf" srcId="{D57F1D81-AB6E-47F1-AD47-32904C580A93}" destId="{11CFA230-5A0B-49E3-8075-7E3525CAC0E8}" srcOrd="0" destOrd="0" presId="urn:microsoft.com/office/officeart/2005/8/layout/pyramid2"/>
    <dgm:cxn modelId="{719B1329-64F0-4920-A0D0-1FED77DBCC28}" srcId="{2C803D32-B013-465A-BE90-56CBF701B77B}" destId="{D57F1D81-AB6E-47F1-AD47-32904C580A93}" srcOrd="1" destOrd="0" parTransId="{3ACE0A45-02B6-4336-B017-F20161B9FB95}" sibTransId="{36994A1D-2416-43C7-9E7E-A320909D3753}"/>
    <dgm:cxn modelId="{1426783B-DC19-422C-B41A-D0B54953F871}" type="presOf" srcId="{0049F095-590D-456E-A320-03AE966DD3B2}" destId="{5ED096DD-D8BB-4804-944A-B17315B4A223}" srcOrd="0" destOrd="0" presId="urn:microsoft.com/office/officeart/2005/8/layout/pyramid2"/>
    <dgm:cxn modelId="{F632635C-5B60-46A6-BACC-68EE4B5F2A1C}" type="presOf" srcId="{D5A8AE3D-1605-4593-9D5D-1BC1B54EC458}" destId="{D6AE3655-E6D5-48E7-ABCA-47921D1B0C00}" srcOrd="0" destOrd="0" presId="urn:microsoft.com/office/officeart/2005/8/layout/pyramid2"/>
    <dgm:cxn modelId="{C5FE27A1-0577-41D6-A174-49F39E46F04D}" type="presOf" srcId="{2C803D32-B013-465A-BE90-56CBF701B77B}" destId="{25253B4C-C538-4CA7-B1A1-A271C0951416}" srcOrd="0" destOrd="0" presId="urn:microsoft.com/office/officeart/2005/8/layout/pyramid2"/>
    <dgm:cxn modelId="{DAD82CE0-9138-473A-B0FE-BED1E3A923DF}" srcId="{2C803D32-B013-465A-BE90-56CBF701B77B}" destId="{0049F095-590D-456E-A320-03AE966DD3B2}" srcOrd="2" destOrd="0" parTransId="{A0731646-FF69-402D-8C68-E028C7D8FECF}" sibTransId="{89DBB3B9-3703-420F-801D-8BCA9B16EE06}"/>
    <dgm:cxn modelId="{7F61871F-726C-4DBA-AC71-07A52E2E3B64}" type="presParOf" srcId="{25253B4C-C538-4CA7-B1A1-A271C0951416}" destId="{D7D4F662-45F1-4695-882D-5873F90E9B89}" srcOrd="0" destOrd="0" presId="urn:microsoft.com/office/officeart/2005/8/layout/pyramid2"/>
    <dgm:cxn modelId="{B368183F-E39A-4660-8857-62F7DFE98021}" type="presParOf" srcId="{25253B4C-C538-4CA7-B1A1-A271C0951416}" destId="{4A500F98-65AD-43E4-BF0F-4628C42976C6}" srcOrd="1" destOrd="0" presId="urn:microsoft.com/office/officeart/2005/8/layout/pyramid2"/>
    <dgm:cxn modelId="{E49FA831-992C-4812-821F-0BD5B8779EAC}" type="presParOf" srcId="{4A500F98-65AD-43E4-BF0F-4628C42976C6}" destId="{D6AE3655-E6D5-48E7-ABCA-47921D1B0C00}" srcOrd="0" destOrd="0" presId="urn:microsoft.com/office/officeart/2005/8/layout/pyramid2"/>
    <dgm:cxn modelId="{93C7FC99-8D42-4FC5-8EF4-C23FAAA3D76D}" type="presParOf" srcId="{4A500F98-65AD-43E4-BF0F-4628C42976C6}" destId="{07F6E210-CFA8-4EE7-A337-BDAB925FC069}" srcOrd="1" destOrd="0" presId="urn:microsoft.com/office/officeart/2005/8/layout/pyramid2"/>
    <dgm:cxn modelId="{426C1BD5-76FC-40F5-94E6-2045D1FB8D5C}" type="presParOf" srcId="{4A500F98-65AD-43E4-BF0F-4628C42976C6}" destId="{11CFA230-5A0B-49E3-8075-7E3525CAC0E8}" srcOrd="2" destOrd="0" presId="urn:microsoft.com/office/officeart/2005/8/layout/pyramid2"/>
    <dgm:cxn modelId="{062E3C8C-4B14-4C9D-B66D-7F5BBB616CD3}" type="presParOf" srcId="{4A500F98-65AD-43E4-BF0F-4628C42976C6}" destId="{D84F67CE-59DF-44EC-A6F7-D3A54758B3F0}" srcOrd="3" destOrd="0" presId="urn:microsoft.com/office/officeart/2005/8/layout/pyramid2"/>
    <dgm:cxn modelId="{69DF7BE6-054B-447C-AF81-757B0CA266A2}" type="presParOf" srcId="{4A500F98-65AD-43E4-BF0F-4628C42976C6}" destId="{5ED096DD-D8BB-4804-944A-B17315B4A223}" srcOrd="4" destOrd="0" presId="urn:microsoft.com/office/officeart/2005/8/layout/pyramid2"/>
    <dgm:cxn modelId="{363483E2-77D2-43CF-A076-6B594C339612}" type="presParOf" srcId="{4A500F98-65AD-43E4-BF0F-4628C42976C6}" destId="{647826C1-323F-4A38-A98E-B72A8AB41B8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842621-BD9D-44EB-85EA-1EAF408AF72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57C449D-D435-4015-9CE3-378E699ED4B7}">
      <dgm:prSet phldrT="[Текст]"/>
      <dgm:spPr/>
      <dgm:t>
        <a:bodyPr/>
        <a:lstStyle/>
        <a:p>
          <a:r>
            <a:rPr lang="ru-RU" dirty="0"/>
            <a:t>знания, навыки, компетенции</a:t>
          </a:r>
        </a:p>
      </dgm:t>
    </dgm:pt>
    <dgm:pt modelId="{A9F27A62-C6C8-4D04-AEA9-64E10C8FBC58}" type="parTrans" cxnId="{2B1E5B25-B3AA-47E6-A42A-706DEF043A9F}">
      <dgm:prSet/>
      <dgm:spPr/>
      <dgm:t>
        <a:bodyPr/>
        <a:lstStyle/>
        <a:p>
          <a:endParaRPr lang="ru-RU"/>
        </a:p>
      </dgm:t>
    </dgm:pt>
    <dgm:pt modelId="{7C85594B-0CB6-43B8-9322-C1B6D97C8CF2}" type="sibTrans" cxnId="{2B1E5B25-B3AA-47E6-A42A-706DEF043A9F}">
      <dgm:prSet/>
      <dgm:spPr/>
      <dgm:t>
        <a:bodyPr/>
        <a:lstStyle/>
        <a:p>
          <a:endParaRPr lang="ru-RU"/>
        </a:p>
      </dgm:t>
    </dgm:pt>
    <dgm:pt modelId="{1A59C9C3-DC08-4465-ACD5-67026F32A25E}">
      <dgm:prSet phldrT="[Текст]"/>
      <dgm:spPr/>
      <dgm:t>
        <a:bodyPr/>
        <a:lstStyle/>
        <a:p>
          <a:r>
            <a:rPr lang="ru-RU" dirty="0"/>
            <a:t>«среда», социальный капитал, контакты</a:t>
          </a:r>
        </a:p>
      </dgm:t>
    </dgm:pt>
    <dgm:pt modelId="{E071CE8E-A241-44C2-A1F8-F7211C520BBC}" type="parTrans" cxnId="{EEA978CF-43AD-4ECA-8772-79CB1B933AD3}">
      <dgm:prSet/>
      <dgm:spPr/>
      <dgm:t>
        <a:bodyPr/>
        <a:lstStyle/>
        <a:p>
          <a:endParaRPr lang="ru-RU"/>
        </a:p>
      </dgm:t>
    </dgm:pt>
    <dgm:pt modelId="{3D774F88-5D35-4DB9-BC16-2C754D82D95C}" type="sibTrans" cxnId="{EEA978CF-43AD-4ECA-8772-79CB1B933AD3}">
      <dgm:prSet/>
      <dgm:spPr/>
      <dgm:t>
        <a:bodyPr/>
        <a:lstStyle/>
        <a:p>
          <a:endParaRPr lang="ru-RU"/>
        </a:p>
      </dgm:t>
    </dgm:pt>
    <dgm:pt modelId="{B16ACF09-B67F-42F6-9E63-073569D9E1C6}">
      <dgm:prSet phldrT="[Текст]"/>
      <dgm:spPr/>
      <dgm:t>
        <a:bodyPr/>
        <a:lstStyle/>
        <a:p>
          <a:r>
            <a:rPr lang="ru-RU" dirty="0"/>
            <a:t>Персональная трансформация и воодушевление</a:t>
          </a:r>
        </a:p>
      </dgm:t>
    </dgm:pt>
    <dgm:pt modelId="{BD26C23F-61DF-42E5-A08D-D6711D1E806D}" type="parTrans" cxnId="{CC784F0A-D941-4B26-A057-BDE3CB7C0105}">
      <dgm:prSet/>
      <dgm:spPr/>
      <dgm:t>
        <a:bodyPr/>
        <a:lstStyle/>
        <a:p>
          <a:endParaRPr lang="ru-RU"/>
        </a:p>
      </dgm:t>
    </dgm:pt>
    <dgm:pt modelId="{20BD11DD-A2E6-40F1-856C-6D9436337F1A}" type="sibTrans" cxnId="{CC784F0A-D941-4B26-A057-BDE3CB7C0105}">
      <dgm:prSet/>
      <dgm:spPr/>
      <dgm:t>
        <a:bodyPr/>
        <a:lstStyle/>
        <a:p>
          <a:endParaRPr lang="ru-RU"/>
        </a:p>
      </dgm:t>
    </dgm:pt>
    <dgm:pt modelId="{0A135E09-65DF-4678-B635-81DAD8C841FF}" type="pres">
      <dgm:prSet presAssocID="{44842621-BD9D-44EB-85EA-1EAF408AF726}" presName="CompostProcess" presStyleCnt="0">
        <dgm:presLayoutVars>
          <dgm:dir/>
          <dgm:resizeHandles val="exact"/>
        </dgm:presLayoutVars>
      </dgm:prSet>
      <dgm:spPr/>
    </dgm:pt>
    <dgm:pt modelId="{6397D1B9-E83B-4841-9785-7AEAC6C7A51B}" type="pres">
      <dgm:prSet presAssocID="{44842621-BD9D-44EB-85EA-1EAF408AF726}" presName="arrow" presStyleLbl="bgShp" presStyleIdx="0" presStyleCnt="1"/>
      <dgm:spPr/>
    </dgm:pt>
    <dgm:pt modelId="{C621BCD0-1B01-4977-AFB3-5422D411A94C}" type="pres">
      <dgm:prSet presAssocID="{44842621-BD9D-44EB-85EA-1EAF408AF726}" presName="linearProcess" presStyleCnt="0"/>
      <dgm:spPr/>
    </dgm:pt>
    <dgm:pt modelId="{598D8CB6-E216-4B69-BA90-40E721D6859A}" type="pres">
      <dgm:prSet presAssocID="{A57C449D-D435-4015-9CE3-378E699ED4B7}" presName="textNode" presStyleLbl="node1" presStyleIdx="0" presStyleCnt="3">
        <dgm:presLayoutVars>
          <dgm:bulletEnabled val="1"/>
        </dgm:presLayoutVars>
      </dgm:prSet>
      <dgm:spPr/>
    </dgm:pt>
    <dgm:pt modelId="{A8DDB650-B100-41F8-A3BF-8EE5E8CC8DEC}" type="pres">
      <dgm:prSet presAssocID="{7C85594B-0CB6-43B8-9322-C1B6D97C8CF2}" presName="sibTrans" presStyleCnt="0"/>
      <dgm:spPr/>
    </dgm:pt>
    <dgm:pt modelId="{1B595F07-B2A5-414A-B594-D37C84F5118D}" type="pres">
      <dgm:prSet presAssocID="{1A59C9C3-DC08-4465-ACD5-67026F32A25E}" presName="textNode" presStyleLbl="node1" presStyleIdx="1" presStyleCnt="3">
        <dgm:presLayoutVars>
          <dgm:bulletEnabled val="1"/>
        </dgm:presLayoutVars>
      </dgm:prSet>
      <dgm:spPr/>
    </dgm:pt>
    <dgm:pt modelId="{2FB1723F-F6E4-429C-B0D2-E83D42971987}" type="pres">
      <dgm:prSet presAssocID="{3D774F88-5D35-4DB9-BC16-2C754D82D95C}" presName="sibTrans" presStyleCnt="0"/>
      <dgm:spPr/>
    </dgm:pt>
    <dgm:pt modelId="{6E7DE042-0C89-4B02-8681-9C0A55AC4609}" type="pres">
      <dgm:prSet presAssocID="{B16ACF09-B67F-42F6-9E63-073569D9E1C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C784F0A-D941-4B26-A057-BDE3CB7C0105}" srcId="{44842621-BD9D-44EB-85EA-1EAF408AF726}" destId="{B16ACF09-B67F-42F6-9E63-073569D9E1C6}" srcOrd="2" destOrd="0" parTransId="{BD26C23F-61DF-42E5-A08D-D6711D1E806D}" sibTransId="{20BD11DD-A2E6-40F1-856C-6D9436337F1A}"/>
    <dgm:cxn modelId="{ED834C0E-4D33-48E7-8832-A3914FDA8572}" type="presOf" srcId="{1A59C9C3-DC08-4465-ACD5-67026F32A25E}" destId="{1B595F07-B2A5-414A-B594-D37C84F5118D}" srcOrd="0" destOrd="0" presId="urn:microsoft.com/office/officeart/2005/8/layout/hProcess9"/>
    <dgm:cxn modelId="{2B1E5B25-B3AA-47E6-A42A-706DEF043A9F}" srcId="{44842621-BD9D-44EB-85EA-1EAF408AF726}" destId="{A57C449D-D435-4015-9CE3-378E699ED4B7}" srcOrd="0" destOrd="0" parTransId="{A9F27A62-C6C8-4D04-AEA9-64E10C8FBC58}" sibTransId="{7C85594B-0CB6-43B8-9322-C1B6D97C8CF2}"/>
    <dgm:cxn modelId="{4BA80D32-1BC4-4DA5-AE19-5122948C7EFE}" type="presOf" srcId="{B16ACF09-B67F-42F6-9E63-073569D9E1C6}" destId="{6E7DE042-0C89-4B02-8681-9C0A55AC4609}" srcOrd="0" destOrd="0" presId="urn:microsoft.com/office/officeart/2005/8/layout/hProcess9"/>
    <dgm:cxn modelId="{09D8A056-FB44-44D6-A780-D1713B294570}" type="presOf" srcId="{A57C449D-D435-4015-9CE3-378E699ED4B7}" destId="{598D8CB6-E216-4B69-BA90-40E721D6859A}" srcOrd="0" destOrd="0" presId="urn:microsoft.com/office/officeart/2005/8/layout/hProcess9"/>
    <dgm:cxn modelId="{B4F661AE-619A-43C6-9192-C841B771E1F7}" type="presOf" srcId="{44842621-BD9D-44EB-85EA-1EAF408AF726}" destId="{0A135E09-65DF-4678-B635-81DAD8C841FF}" srcOrd="0" destOrd="0" presId="urn:microsoft.com/office/officeart/2005/8/layout/hProcess9"/>
    <dgm:cxn modelId="{EEA978CF-43AD-4ECA-8772-79CB1B933AD3}" srcId="{44842621-BD9D-44EB-85EA-1EAF408AF726}" destId="{1A59C9C3-DC08-4465-ACD5-67026F32A25E}" srcOrd="1" destOrd="0" parTransId="{E071CE8E-A241-44C2-A1F8-F7211C520BBC}" sibTransId="{3D774F88-5D35-4DB9-BC16-2C754D82D95C}"/>
    <dgm:cxn modelId="{D8BF5462-8A24-4605-B870-59E311528039}" type="presParOf" srcId="{0A135E09-65DF-4678-B635-81DAD8C841FF}" destId="{6397D1B9-E83B-4841-9785-7AEAC6C7A51B}" srcOrd="0" destOrd="0" presId="urn:microsoft.com/office/officeart/2005/8/layout/hProcess9"/>
    <dgm:cxn modelId="{749F7885-890F-4DCA-8350-08DE1A143A89}" type="presParOf" srcId="{0A135E09-65DF-4678-B635-81DAD8C841FF}" destId="{C621BCD0-1B01-4977-AFB3-5422D411A94C}" srcOrd="1" destOrd="0" presId="urn:microsoft.com/office/officeart/2005/8/layout/hProcess9"/>
    <dgm:cxn modelId="{AB065DB2-D0AA-44AE-8641-89100C8F6461}" type="presParOf" srcId="{C621BCD0-1B01-4977-AFB3-5422D411A94C}" destId="{598D8CB6-E216-4B69-BA90-40E721D6859A}" srcOrd="0" destOrd="0" presId="urn:microsoft.com/office/officeart/2005/8/layout/hProcess9"/>
    <dgm:cxn modelId="{7A74C2CE-A625-4FB1-933C-7AC4E22AA3CC}" type="presParOf" srcId="{C621BCD0-1B01-4977-AFB3-5422D411A94C}" destId="{A8DDB650-B100-41F8-A3BF-8EE5E8CC8DEC}" srcOrd="1" destOrd="0" presId="urn:microsoft.com/office/officeart/2005/8/layout/hProcess9"/>
    <dgm:cxn modelId="{7711D4F3-9123-46B6-9F8E-EC5F83550AAE}" type="presParOf" srcId="{C621BCD0-1B01-4977-AFB3-5422D411A94C}" destId="{1B595F07-B2A5-414A-B594-D37C84F5118D}" srcOrd="2" destOrd="0" presId="urn:microsoft.com/office/officeart/2005/8/layout/hProcess9"/>
    <dgm:cxn modelId="{5BB27D9D-8898-4712-B9DF-91D8CC5D42E8}" type="presParOf" srcId="{C621BCD0-1B01-4977-AFB3-5422D411A94C}" destId="{2FB1723F-F6E4-429C-B0D2-E83D42971987}" srcOrd="3" destOrd="0" presId="urn:microsoft.com/office/officeart/2005/8/layout/hProcess9"/>
    <dgm:cxn modelId="{EB082577-527C-4875-9856-12C43D336A28}" type="presParOf" srcId="{C621BCD0-1B01-4977-AFB3-5422D411A94C}" destId="{6E7DE042-0C89-4B02-8681-9C0A55AC46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0090FE-0A31-4C4A-ABC9-2FC3D35B1FC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C0DE976-3EAB-4948-9034-420F6DD222BC}">
      <dgm:prSet phldrT="[Текст]"/>
      <dgm:spPr/>
      <dgm:t>
        <a:bodyPr/>
        <a:lstStyle/>
        <a:p>
          <a:r>
            <a:rPr lang="ru-RU" dirty="0"/>
            <a:t>Служба государству</a:t>
          </a:r>
        </a:p>
      </dgm:t>
    </dgm:pt>
    <dgm:pt modelId="{98D0B76E-714E-4433-B4A1-6BCBBF18F131}" type="parTrans" cxnId="{E7503011-974C-4E28-A4F7-3187B1181B7E}">
      <dgm:prSet/>
      <dgm:spPr/>
      <dgm:t>
        <a:bodyPr/>
        <a:lstStyle/>
        <a:p>
          <a:endParaRPr lang="ru-RU"/>
        </a:p>
      </dgm:t>
    </dgm:pt>
    <dgm:pt modelId="{46DBFA66-4314-4CB9-B538-B9D71568DB6D}" type="sibTrans" cxnId="{E7503011-974C-4E28-A4F7-3187B1181B7E}">
      <dgm:prSet/>
      <dgm:spPr/>
      <dgm:t>
        <a:bodyPr/>
        <a:lstStyle/>
        <a:p>
          <a:endParaRPr lang="ru-RU"/>
        </a:p>
      </dgm:t>
    </dgm:pt>
    <dgm:pt modelId="{9B9056BB-3BF5-431A-BFDD-6A8CDD45926D}">
      <dgm:prSet phldrT="[Текст]"/>
      <dgm:spPr/>
      <dgm:t>
        <a:bodyPr/>
        <a:lstStyle/>
        <a:p>
          <a:r>
            <a:rPr lang="ru-RU" dirty="0"/>
            <a:t>Наемный труд</a:t>
          </a:r>
        </a:p>
      </dgm:t>
    </dgm:pt>
    <dgm:pt modelId="{1E3105DF-F528-45C2-B4B1-3F413D59D222}" type="parTrans" cxnId="{3FA76A90-3A90-4C7E-86CE-23CDBE3D0E71}">
      <dgm:prSet/>
      <dgm:spPr/>
      <dgm:t>
        <a:bodyPr/>
        <a:lstStyle/>
        <a:p>
          <a:endParaRPr lang="ru-RU"/>
        </a:p>
      </dgm:t>
    </dgm:pt>
    <dgm:pt modelId="{604B7AD4-9708-43E8-8334-6CE663E2296D}" type="sibTrans" cxnId="{3FA76A90-3A90-4C7E-86CE-23CDBE3D0E71}">
      <dgm:prSet/>
      <dgm:spPr/>
      <dgm:t>
        <a:bodyPr/>
        <a:lstStyle/>
        <a:p>
          <a:endParaRPr lang="ru-RU"/>
        </a:p>
      </dgm:t>
    </dgm:pt>
    <dgm:pt modelId="{56E61878-FCC4-4FAA-A86C-37E05079C5A9}">
      <dgm:prSet phldrT="[Текст]"/>
      <dgm:spPr/>
      <dgm:t>
        <a:bodyPr/>
        <a:lstStyle/>
        <a:p>
          <a:r>
            <a:rPr lang="ru-RU" dirty="0"/>
            <a:t>Предпринимательство</a:t>
          </a:r>
        </a:p>
      </dgm:t>
    </dgm:pt>
    <dgm:pt modelId="{9A00A3F4-D25C-4066-AEC3-4E3FE6A096B8}" type="parTrans" cxnId="{234A6D57-E04F-4330-8F71-A6DD072027AE}">
      <dgm:prSet/>
      <dgm:spPr/>
      <dgm:t>
        <a:bodyPr/>
        <a:lstStyle/>
        <a:p>
          <a:endParaRPr lang="ru-RU"/>
        </a:p>
      </dgm:t>
    </dgm:pt>
    <dgm:pt modelId="{97B68F0A-3FCE-4D6D-80AB-5690C1AA7B01}" type="sibTrans" cxnId="{234A6D57-E04F-4330-8F71-A6DD072027AE}">
      <dgm:prSet/>
      <dgm:spPr/>
      <dgm:t>
        <a:bodyPr/>
        <a:lstStyle/>
        <a:p>
          <a:endParaRPr lang="ru-RU"/>
        </a:p>
      </dgm:t>
    </dgm:pt>
    <dgm:pt modelId="{7978B4C8-3C3D-48FB-9863-312CFA754950}" type="pres">
      <dgm:prSet presAssocID="{A80090FE-0A31-4C4A-ABC9-2FC3D35B1FCF}" presName="linearFlow" presStyleCnt="0">
        <dgm:presLayoutVars>
          <dgm:dir/>
          <dgm:resizeHandles val="exact"/>
        </dgm:presLayoutVars>
      </dgm:prSet>
      <dgm:spPr/>
    </dgm:pt>
    <dgm:pt modelId="{8E694C4A-1AD9-43F8-A673-189B2A62F933}" type="pres">
      <dgm:prSet presAssocID="{4C0DE976-3EAB-4948-9034-420F6DD222BC}" presName="composite" presStyleCnt="0"/>
      <dgm:spPr/>
    </dgm:pt>
    <dgm:pt modelId="{17A1C606-2342-42B8-A845-DBFFC9E2A1B2}" type="pres">
      <dgm:prSet presAssocID="{4C0DE976-3EAB-4948-9034-420F6DD222BC}" presName="imgShp" presStyleLbl="fgImgPlace1" presStyleIdx="0" presStyleCnt="3"/>
      <dgm:spPr/>
    </dgm:pt>
    <dgm:pt modelId="{C07B577A-18AD-41DE-9EAA-AF7F528B2873}" type="pres">
      <dgm:prSet presAssocID="{4C0DE976-3EAB-4948-9034-420F6DD222BC}" presName="txShp" presStyleLbl="node1" presStyleIdx="0" presStyleCnt="3" custScaleX="100047">
        <dgm:presLayoutVars>
          <dgm:bulletEnabled val="1"/>
        </dgm:presLayoutVars>
      </dgm:prSet>
      <dgm:spPr/>
    </dgm:pt>
    <dgm:pt modelId="{15DC6097-089B-4743-8CDC-2697E653551C}" type="pres">
      <dgm:prSet presAssocID="{46DBFA66-4314-4CB9-B538-B9D71568DB6D}" presName="spacing" presStyleCnt="0"/>
      <dgm:spPr/>
    </dgm:pt>
    <dgm:pt modelId="{7AC40270-BD32-4A24-9347-6C6B6C6E1145}" type="pres">
      <dgm:prSet presAssocID="{9B9056BB-3BF5-431A-BFDD-6A8CDD45926D}" presName="composite" presStyleCnt="0"/>
      <dgm:spPr/>
    </dgm:pt>
    <dgm:pt modelId="{DA44354F-C579-4A48-8BA2-2B163EB88CFB}" type="pres">
      <dgm:prSet presAssocID="{9B9056BB-3BF5-431A-BFDD-6A8CDD45926D}" presName="imgShp" presStyleLbl="fgImgPlace1" presStyleIdx="1" presStyleCnt="3"/>
      <dgm:spPr/>
    </dgm:pt>
    <dgm:pt modelId="{8CA38BB0-F948-4674-9303-09A10C0957B4}" type="pres">
      <dgm:prSet presAssocID="{9B9056BB-3BF5-431A-BFDD-6A8CDD45926D}" presName="txShp" presStyleLbl="node1" presStyleIdx="1" presStyleCnt="3">
        <dgm:presLayoutVars>
          <dgm:bulletEnabled val="1"/>
        </dgm:presLayoutVars>
      </dgm:prSet>
      <dgm:spPr/>
    </dgm:pt>
    <dgm:pt modelId="{661692B7-B755-4283-BEFC-4E1D927DBCB5}" type="pres">
      <dgm:prSet presAssocID="{604B7AD4-9708-43E8-8334-6CE663E2296D}" presName="spacing" presStyleCnt="0"/>
      <dgm:spPr/>
    </dgm:pt>
    <dgm:pt modelId="{69593A2E-65AF-40FA-89CF-8BC4435E7DB3}" type="pres">
      <dgm:prSet presAssocID="{56E61878-FCC4-4FAA-A86C-37E05079C5A9}" presName="composite" presStyleCnt="0"/>
      <dgm:spPr/>
    </dgm:pt>
    <dgm:pt modelId="{8ACA3625-A5F7-40D6-8C93-FB553A2ACD25}" type="pres">
      <dgm:prSet presAssocID="{56E61878-FCC4-4FAA-A86C-37E05079C5A9}" presName="imgShp" presStyleLbl="fgImgPlace1" presStyleIdx="2" presStyleCnt="3"/>
      <dgm:spPr/>
    </dgm:pt>
    <dgm:pt modelId="{4A5EDAA5-2219-48AF-8DD1-07F652D51235}" type="pres">
      <dgm:prSet presAssocID="{56E61878-FCC4-4FAA-A86C-37E05079C5A9}" presName="txShp" presStyleLbl="node1" presStyleIdx="2" presStyleCnt="3">
        <dgm:presLayoutVars>
          <dgm:bulletEnabled val="1"/>
        </dgm:presLayoutVars>
      </dgm:prSet>
      <dgm:spPr/>
    </dgm:pt>
  </dgm:ptLst>
  <dgm:cxnLst>
    <dgm:cxn modelId="{E7503011-974C-4E28-A4F7-3187B1181B7E}" srcId="{A80090FE-0A31-4C4A-ABC9-2FC3D35B1FCF}" destId="{4C0DE976-3EAB-4948-9034-420F6DD222BC}" srcOrd="0" destOrd="0" parTransId="{98D0B76E-714E-4433-B4A1-6BCBBF18F131}" sibTransId="{46DBFA66-4314-4CB9-B538-B9D71568DB6D}"/>
    <dgm:cxn modelId="{234A6D57-E04F-4330-8F71-A6DD072027AE}" srcId="{A80090FE-0A31-4C4A-ABC9-2FC3D35B1FCF}" destId="{56E61878-FCC4-4FAA-A86C-37E05079C5A9}" srcOrd="2" destOrd="0" parTransId="{9A00A3F4-D25C-4066-AEC3-4E3FE6A096B8}" sibTransId="{97B68F0A-3FCE-4D6D-80AB-5690C1AA7B01}"/>
    <dgm:cxn modelId="{3FA76A90-3A90-4C7E-86CE-23CDBE3D0E71}" srcId="{A80090FE-0A31-4C4A-ABC9-2FC3D35B1FCF}" destId="{9B9056BB-3BF5-431A-BFDD-6A8CDD45926D}" srcOrd="1" destOrd="0" parTransId="{1E3105DF-F528-45C2-B4B1-3F413D59D222}" sibTransId="{604B7AD4-9708-43E8-8334-6CE663E2296D}"/>
    <dgm:cxn modelId="{8A9CC69D-1A7B-4FE8-8F9D-A8A200058A29}" type="presOf" srcId="{9B9056BB-3BF5-431A-BFDD-6A8CDD45926D}" destId="{8CA38BB0-F948-4674-9303-09A10C0957B4}" srcOrd="0" destOrd="0" presId="urn:microsoft.com/office/officeart/2005/8/layout/vList3"/>
    <dgm:cxn modelId="{3C7D70D8-387D-4445-A746-EA7F946C6588}" type="presOf" srcId="{A80090FE-0A31-4C4A-ABC9-2FC3D35B1FCF}" destId="{7978B4C8-3C3D-48FB-9863-312CFA754950}" srcOrd="0" destOrd="0" presId="urn:microsoft.com/office/officeart/2005/8/layout/vList3"/>
    <dgm:cxn modelId="{3C728DE1-17B7-46C9-A549-75D6EB506AC3}" type="presOf" srcId="{56E61878-FCC4-4FAA-A86C-37E05079C5A9}" destId="{4A5EDAA5-2219-48AF-8DD1-07F652D51235}" srcOrd="0" destOrd="0" presId="urn:microsoft.com/office/officeart/2005/8/layout/vList3"/>
    <dgm:cxn modelId="{E65208FF-F21C-442C-8D88-A8C63694F8EB}" type="presOf" srcId="{4C0DE976-3EAB-4948-9034-420F6DD222BC}" destId="{C07B577A-18AD-41DE-9EAA-AF7F528B2873}" srcOrd="0" destOrd="0" presId="urn:microsoft.com/office/officeart/2005/8/layout/vList3"/>
    <dgm:cxn modelId="{EF204DEB-F7E9-45A5-B365-A575F484BEF8}" type="presParOf" srcId="{7978B4C8-3C3D-48FB-9863-312CFA754950}" destId="{8E694C4A-1AD9-43F8-A673-189B2A62F933}" srcOrd="0" destOrd="0" presId="urn:microsoft.com/office/officeart/2005/8/layout/vList3"/>
    <dgm:cxn modelId="{E9876F3D-5904-44F1-A57B-9F4448C1E6B2}" type="presParOf" srcId="{8E694C4A-1AD9-43F8-A673-189B2A62F933}" destId="{17A1C606-2342-42B8-A845-DBFFC9E2A1B2}" srcOrd="0" destOrd="0" presId="urn:microsoft.com/office/officeart/2005/8/layout/vList3"/>
    <dgm:cxn modelId="{B5BB4EA6-B233-41DD-8099-6FB3B68943CC}" type="presParOf" srcId="{8E694C4A-1AD9-43F8-A673-189B2A62F933}" destId="{C07B577A-18AD-41DE-9EAA-AF7F528B2873}" srcOrd="1" destOrd="0" presId="urn:microsoft.com/office/officeart/2005/8/layout/vList3"/>
    <dgm:cxn modelId="{056A104E-1715-4EE1-A306-C15B0F83C887}" type="presParOf" srcId="{7978B4C8-3C3D-48FB-9863-312CFA754950}" destId="{15DC6097-089B-4743-8CDC-2697E653551C}" srcOrd="1" destOrd="0" presId="urn:microsoft.com/office/officeart/2005/8/layout/vList3"/>
    <dgm:cxn modelId="{55B95C84-F536-4B4F-99C5-4F956BA1441D}" type="presParOf" srcId="{7978B4C8-3C3D-48FB-9863-312CFA754950}" destId="{7AC40270-BD32-4A24-9347-6C6B6C6E1145}" srcOrd="2" destOrd="0" presId="urn:microsoft.com/office/officeart/2005/8/layout/vList3"/>
    <dgm:cxn modelId="{ACD3CCB9-B076-4C63-8158-1D7734771671}" type="presParOf" srcId="{7AC40270-BD32-4A24-9347-6C6B6C6E1145}" destId="{DA44354F-C579-4A48-8BA2-2B163EB88CFB}" srcOrd="0" destOrd="0" presId="urn:microsoft.com/office/officeart/2005/8/layout/vList3"/>
    <dgm:cxn modelId="{59C072C2-7839-4187-AE6D-18160FE917EC}" type="presParOf" srcId="{7AC40270-BD32-4A24-9347-6C6B6C6E1145}" destId="{8CA38BB0-F948-4674-9303-09A10C0957B4}" srcOrd="1" destOrd="0" presId="urn:microsoft.com/office/officeart/2005/8/layout/vList3"/>
    <dgm:cxn modelId="{E765DEB4-5C89-46CC-91D1-ADDA324285AE}" type="presParOf" srcId="{7978B4C8-3C3D-48FB-9863-312CFA754950}" destId="{661692B7-B755-4283-BEFC-4E1D927DBCB5}" srcOrd="3" destOrd="0" presId="urn:microsoft.com/office/officeart/2005/8/layout/vList3"/>
    <dgm:cxn modelId="{9A76931C-8D5C-49F6-9471-9D86D3DB8046}" type="presParOf" srcId="{7978B4C8-3C3D-48FB-9863-312CFA754950}" destId="{69593A2E-65AF-40FA-89CF-8BC4435E7DB3}" srcOrd="4" destOrd="0" presId="urn:microsoft.com/office/officeart/2005/8/layout/vList3"/>
    <dgm:cxn modelId="{FC20C8B7-8721-4B25-9AFA-6DC10FF48108}" type="presParOf" srcId="{69593A2E-65AF-40FA-89CF-8BC4435E7DB3}" destId="{8ACA3625-A5F7-40D6-8C93-FB553A2ACD25}" srcOrd="0" destOrd="0" presId="urn:microsoft.com/office/officeart/2005/8/layout/vList3"/>
    <dgm:cxn modelId="{58931DE8-3E2D-4D8A-9F8F-4FF834BC358B}" type="presParOf" srcId="{69593A2E-65AF-40FA-89CF-8BC4435E7DB3}" destId="{4A5EDAA5-2219-48AF-8DD1-07F652D512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D6EBF3-0491-4058-AA8A-FAE96B65B3F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1254EC0-1533-48EB-9357-E2B664585ECE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4092</a:t>
          </a:r>
        </a:p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СМСП</a:t>
          </a:r>
        </a:p>
      </dgm:t>
    </dgm:pt>
    <dgm:pt modelId="{F5F2ACD0-4784-4EDC-8859-288DCBBD9FA5}" type="parTrans" cxnId="{E54C439F-86B9-4072-BE10-5010B950BBB6}">
      <dgm:prSet/>
      <dgm:spPr/>
      <dgm:t>
        <a:bodyPr/>
        <a:lstStyle/>
        <a:p>
          <a:endParaRPr lang="ru-RU"/>
        </a:p>
      </dgm:t>
    </dgm:pt>
    <dgm:pt modelId="{095886D3-518B-41E6-8FAA-F4B3AF02BBC9}" type="sibTrans" cxnId="{E54C439F-86B9-4072-BE10-5010B950BBB6}">
      <dgm:prSet/>
      <dgm:spPr/>
      <dgm:t>
        <a:bodyPr/>
        <a:lstStyle/>
        <a:p>
          <a:endParaRPr lang="ru-RU"/>
        </a:p>
      </dgm:t>
    </dgm:pt>
    <dgm:pt modelId="{14550697-3481-4807-B9E1-7D3C47BEC956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2758</a:t>
          </a:r>
        </a:p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ИП</a:t>
          </a:r>
        </a:p>
      </dgm:t>
    </dgm:pt>
    <dgm:pt modelId="{64713EFB-51B9-4DA3-8970-802F1972EA3D}" type="parTrans" cxnId="{5B7FD57A-016C-4271-BBF1-016EB2D51DC8}">
      <dgm:prSet/>
      <dgm:spPr/>
      <dgm:t>
        <a:bodyPr/>
        <a:lstStyle/>
        <a:p>
          <a:endParaRPr lang="ru-RU"/>
        </a:p>
      </dgm:t>
    </dgm:pt>
    <dgm:pt modelId="{BE3D220F-23DC-4667-9E1C-D7FE44B0487F}" type="sibTrans" cxnId="{5B7FD57A-016C-4271-BBF1-016EB2D51DC8}">
      <dgm:prSet/>
      <dgm:spPr/>
      <dgm:t>
        <a:bodyPr/>
        <a:lstStyle/>
        <a:p>
          <a:endParaRPr lang="ru-RU"/>
        </a:p>
      </dgm:t>
    </dgm:pt>
    <dgm:pt modelId="{5656244C-EA4E-4B0A-A1B3-D76807FEDF36}">
      <dgm:prSet phldrT="[Текст]"/>
      <dgm:spPr/>
      <dgm:t>
        <a:bodyPr/>
        <a:lstStyle/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1334</a:t>
          </a:r>
        </a:p>
        <a:p>
          <a:r>
            <a:rPr lang="ru-RU" dirty="0">
              <a:solidFill>
                <a:schemeClr val="accent1">
                  <a:lumMod val="75000"/>
                </a:schemeClr>
              </a:solidFill>
            </a:rPr>
            <a:t>Юр. лиц</a:t>
          </a:r>
        </a:p>
      </dgm:t>
    </dgm:pt>
    <dgm:pt modelId="{FE45AA3E-0995-4620-BC3E-4513DBD1D0AC}" type="parTrans" cxnId="{38751D4B-5857-4E90-AD31-22EE97FDBF69}">
      <dgm:prSet/>
      <dgm:spPr/>
      <dgm:t>
        <a:bodyPr/>
        <a:lstStyle/>
        <a:p>
          <a:endParaRPr lang="ru-RU"/>
        </a:p>
      </dgm:t>
    </dgm:pt>
    <dgm:pt modelId="{0280E7D8-4F09-4EFE-877F-0FB37A35D242}" type="sibTrans" cxnId="{38751D4B-5857-4E90-AD31-22EE97FDBF69}">
      <dgm:prSet/>
      <dgm:spPr/>
      <dgm:t>
        <a:bodyPr/>
        <a:lstStyle/>
        <a:p>
          <a:endParaRPr lang="ru-RU"/>
        </a:p>
      </dgm:t>
    </dgm:pt>
    <dgm:pt modelId="{C5D58DA2-34D1-4089-A85F-B40E52E91ECE}" type="pres">
      <dgm:prSet presAssocID="{A8D6EBF3-0491-4058-AA8A-FAE96B65B3FE}" presName="compositeShape" presStyleCnt="0">
        <dgm:presLayoutVars>
          <dgm:chMax val="7"/>
          <dgm:dir/>
          <dgm:resizeHandles val="exact"/>
        </dgm:presLayoutVars>
      </dgm:prSet>
      <dgm:spPr/>
    </dgm:pt>
    <dgm:pt modelId="{6398F651-CA4B-4A39-B050-0DCB5D73EEC4}" type="pres">
      <dgm:prSet presAssocID="{91254EC0-1533-48EB-9357-E2B664585ECE}" presName="circ1" presStyleLbl="vennNode1" presStyleIdx="0" presStyleCnt="3"/>
      <dgm:spPr/>
    </dgm:pt>
    <dgm:pt modelId="{033488F3-7AE2-435A-8A12-5B9C282BEAD8}" type="pres">
      <dgm:prSet presAssocID="{91254EC0-1533-48EB-9357-E2B664585E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4D4911-E3C6-4AB3-B7BC-C094CC494F5B}" type="pres">
      <dgm:prSet presAssocID="{14550697-3481-4807-B9E1-7D3C47BEC956}" presName="circ2" presStyleLbl="vennNode1" presStyleIdx="1" presStyleCnt="3"/>
      <dgm:spPr/>
    </dgm:pt>
    <dgm:pt modelId="{A4B1CDF1-8C5A-404C-9D0A-12C9916F7570}" type="pres">
      <dgm:prSet presAssocID="{14550697-3481-4807-B9E1-7D3C47BEC95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7CBAFE7-A86F-4512-ACAE-3F482EA8CB8E}" type="pres">
      <dgm:prSet presAssocID="{5656244C-EA4E-4B0A-A1B3-D76807FEDF36}" presName="circ3" presStyleLbl="vennNode1" presStyleIdx="2" presStyleCnt="3"/>
      <dgm:spPr/>
    </dgm:pt>
    <dgm:pt modelId="{79062727-7FF3-463A-AD6E-E5B831E1FD19}" type="pres">
      <dgm:prSet presAssocID="{5656244C-EA4E-4B0A-A1B3-D76807FEDF3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3EAFF21-E05A-4095-BFB8-AE2C0FE29F61}" type="presOf" srcId="{14550697-3481-4807-B9E1-7D3C47BEC956}" destId="{A4B1CDF1-8C5A-404C-9D0A-12C9916F7570}" srcOrd="1" destOrd="0" presId="urn:microsoft.com/office/officeart/2005/8/layout/venn1"/>
    <dgm:cxn modelId="{2BC84064-5B3E-4F70-9BB8-4B0B3B45CCF9}" type="presOf" srcId="{91254EC0-1533-48EB-9357-E2B664585ECE}" destId="{6398F651-CA4B-4A39-B050-0DCB5D73EEC4}" srcOrd="0" destOrd="0" presId="urn:microsoft.com/office/officeart/2005/8/layout/venn1"/>
    <dgm:cxn modelId="{416C7546-929E-48FB-B7DE-C55A839E783C}" type="presOf" srcId="{5656244C-EA4E-4B0A-A1B3-D76807FEDF36}" destId="{79062727-7FF3-463A-AD6E-E5B831E1FD19}" srcOrd="1" destOrd="0" presId="urn:microsoft.com/office/officeart/2005/8/layout/venn1"/>
    <dgm:cxn modelId="{38751D4B-5857-4E90-AD31-22EE97FDBF69}" srcId="{A8D6EBF3-0491-4058-AA8A-FAE96B65B3FE}" destId="{5656244C-EA4E-4B0A-A1B3-D76807FEDF36}" srcOrd="2" destOrd="0" parTransId="{FE45AA3E-0995-4620-BC3E-4513DBD1D0AC}" sibTransId="{0280E7D8-4F09-4EFE-877F-0FB37A35D242}"/>
    <dgm:cxn modelId="{5B7FD57A-016C-4271-BBF1-016EB2D51DC8}" srcId="{A8D6EBF3-0491-4058-AA8A-FAE96B65B3FE}" destId="{14550697-3481-4807-B9E1-7D3C47BEC956}" srcOrd="1" destOrd="0" parTransId="{64713EFB-51B9-4DA3-8970-802F1972EA3D}" sibTransId="{BE3D220F-23DC-4667-9E1C-D7FE44B0487F}"/>
    <dgm:cxn modelId="{1715C37C-59A4-4423-91BC-D1FF50D5B7D7}" type="presOf" srcId="{14550697-3481-4807-B9E1-7D3C47BEC956}" destId="{DD4D4911-E3C6-4AB3-B7BC-C094CC494F5B}" srcOrd="0" destOrd="0" presId="urn:microsoft.com/office/officeart/2005/8/layout/venn1"/>
    <dgm:cxn modelId="{F0F1B59A-15D1-4B0C-B66D-4F88CE45AE6A}" type="presOf" srcId="{A8D6EBF3-0491-4058-AA8A-FAE96B65B3FE}" destId="{C5D58DA2-34D1-4089-A85F-B40E52E91ECE}" srcOrd="0" destOrd="0" presId="urn:microsoft.com/office/officeart/2005/8/layout/venn1"/>
    <dgm:cxn modelId="{E54C439F-86B9-4072-BE10-5010B950BBB6}" srcId="{A8D6EBF3-0491-4058-AA8A-FAE96B65B3FE}" destId="{91254EC0-1533-48EB-9357-E2B664585ECE}" srcOrd="0" destOrd="0" parTransId="{F5F2ACD0-4784-4EDC-8859-288DCBBD9FA5}" sibTransId="{095886D3-518B-41E6-8FAA-F4B3AF02BBC9}"/>
    <dgm:cxn modelId="{0D2A44C3-F9FB-4CE0-BFD4-68FBDA555C62}" type="presOf" srcId="{91254EC0-1533-48EB-9357-E2B664585ECE}" destId="{033488F3-7AE2-435A-8A12-5B9C282BEAD8}" srcOrd="1" destOrd="0" presId="urn:microsoft.com/office/officeart/2005/8/layout/venn1"/>
    <dgm:cxn modelId="{8999BED3-2E6B-476D-916B-3B87D1AEF6C4}" type="presOf" srcId="{5656244C-EA4E-4B0A-A1B3-D76807FEDF36}" destId="{77CBAFE7-A86F-4512-ACAE-3F482EA8CB8E}" srcOrd="0" destOrd="0" presId="urn:microsoft.com/office/officeart/2005/8/layout/venn1"/>
    <dgm:cxn modelId="{5CD60510-33AC-4519-B9CB-154B2572C1CC}" type="presParOf" srcId="{C5D58DA2-34D1-4089-A85F-B40E52E91ECE}" destId="{6398F651-CA4B-4A39-B050-0DCB5D73EEC4}" srcOrd="0" destOrd="0" presId="urn:microsoft.com/office/officeart/2005/8/layout/venn1"/>
    <dgm:cxn modelId="{C644DBDA-F723-40E8-B754-27FAEC49CD91}" type="presParOf" srcId="{C5D58DA2-34D1-4089-A85F-B40E52E91ECE}" destId="{033488F3-7AE2-435A-8A12-5B9C282BEAD8}" srcOrd="1" destOrd="0" presId="urn:microsoft.com/office/officeart/2005/8/layout/venn1"/>
    <dgm:cxn modelId="{56A2E796-6ABE-4DB8-A54C-4DAC0913059F}" type="presParOf" srcId="{C5D58DA2-34D1-4089-A85F-B40E52E91ECE}" destId="{DD4D4911-E3C6-4AB3-B7BC-C094CC494F5B}" srcOrd="2" destOrd="0" presId="urn:microsoft.com/office/officeart/2005/8/layout/venn1"/>
    <dgm:cxn modelId="{BB0090F4-0A2F-4083-B66C-39EF2804A559}" type="presParOf" srcId="{C5D58DA2-34D1-4089-A85F-B40E52E91ECE}" destId="{A4B1CDF1-8C5A-404C-9D0A-12C9916F7570}" srcOrd="3" destOrd="0" presId="urn:microsoft.com/office/officeart/2005/8/layout/venn1"/>
    <dgm:cxn modelId="{151692CB-B333-4953-83CC-9B88CC1E1197}" type="presParOf" srcId="{C5D58DA2-34D1-4089-A85F-B40E52E91ECE}" destId="{77CBAFE7-A86F-4512-ACAE-3F482EA8CB8E}" srcOrd="4" destOrd="0" presId="urn:microsoft.com/office/officeart/2005/8/layout/venn1"/>
    <dgm:cxn modelId="{00E4A8D3-BE99-46A9-A8C9-3D79D339E077}" type="presParOf" srcId="{C5D58DA2-34D1-4089-A85F-B40E52E91ECE}" destId="{79062727-7FF3-463A-AD6E-E5B831E1FD1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4F662-45F1-4695-882D-5873F90E9B89}">
      <dsp:nvSpPr>
        <dsp:cNvPr id="0" name=""/>
        <dsp:cNvSpPr/>
      </dsp:nvSpPr>
      <dsp:spPr>
        <a:xfrm>
          <a:off x="2163206" y="0"/>
          <a:ext cx="3394075" cy="339407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E3655-E6D5-48E7-ABCA-47921D1B0C00}">
      <dsp:nvSpPr>
        <dsp:cNvPr id="0" name=""/>
        <dsp:cNvSpPr/>
      </dsp:nvSpPr>
      <dsp:spPr>
        <a:xfrm>
          <a:off x="3898785" y="363488"/>
          <a:ext cx="2206148" cy="80344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55 +</a:t>
          </a:r>
        </a:p>
      </dsp:txBody>
      <dsp:txXfrm>
        <a:off x="3938006" y="402709"/>
        <a:ext cx="2127706" cy="724999"/>
      </dsp:txXfrm>
    </dsp:sp>
    <dsp:sp modelId="{11CFA230-5A0B-49E3-8075-7E3525CAC0E8}">
      <dsp:nvSpPr>
        <dsp:cNvPr id="0" name=""/>
        <dsp:cNvSpPr/>
      </dsp:nvSpPr>
      <dsp:spPr>
        <a:xfrm>
          <a:off x="3860244" y="1245101"/>
          <a:ext cx="2206148" cy="803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30</a:t>
          </a:r>
          <a:r>
            <a:rPr lang="ru-RU" sz="3200" kern="1200" dirty="0"/>
            <a:t> </a:t>
          </a:r>
          <a:r>
            <a:rPr lang="ru-RU" sz="3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–</a:t>
          </a:r>
          <a:r>
            <a:rPr lang="ru-RU" sz="3200" kern="1200" dirty="0"/>
            <a:t> </a:t>
          </a:r>
          <a:r>
            <a:rPr lang="ru-RU" sz="3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55</a:t>
          </a:r>
          <a:r>
            <a:rPr lang="ru-RU" sz="3200" kern="1200" dirty="0"/>
            <a:t> </a:t>
          </a:r>
          <a:r>
            <a:rPr lang="ru-RU" sz="3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лет</a:t>
          </a:r>
          <a:endParaRPr lang="ru-RU" sz="3200" kern="1200" dirty="0"/>
        </a:p>
      </dsp:txBody>
      <dsp:txXfrm>
        <a:off x="3899465" y="1284322"/>
        <a:ext cx="2127706" cy="724999"/>
      </dsp:txXfrm>
    </dsp:sp>
    <dsp:sp modelId="{5ED096DD-D8BB-4804-944A-B17315B4A223}">
      <dsp:nvSpPr>
        <dsp:cNvPr id="0" name=""/>
        <dsp:cNvSpPr/>
      </dsp:nvSpPr>
      <dsp:spPr>
        <a:xfrm>
          <a:off x="3860244" y="2148973"/>
          <a:ext cx="2206148" cy="803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25</a:t>
          </a:r>
          <a:r>
            <a:rPr lang="ru-RU" sz="3200" kern="1200" dirty="0"/>
            <a:t> </a:t>
          </a:r>
          <a:r>
            <a:rPr lang="ru-RU" sz="3200" b="0" kern="120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лет</a:t>
          </a:r>
          <a:endParaRPr lang="ru-RU" sz="3200" kern="1200" dirty="0"/>
        </a:p>
      </dsp:txBody>
      <dsp:txXfrm>
        <a:off x="3899465" y="2188194"/>
        <a:ext cx="2127706" cy="724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7D1B9-E83B-4841-9785-7AEAC6C7A51B}">
      <dsp:nvSpPr>
        <dsp:cNvPr id="0" name=""/>
        <dsp:cNvSpPr/>
      </dsp:nvSpPr>
      <dsp:spPr>
        <a:xfrm>
          <a:off x="617219" y="0"/>
          <a:ext cx="6995160" cy="33940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D8CB6-E216-4B69-BA90-40E721D6859A}">
      <dsp:nvSpPr>
        <dsp:cNvPr id="0" name=""/>
        <dsp:cNvSpPr/>
      </dsp:nvSpPr>
      <dsp:spPr>
        <a:xfrm>
          <a:off x="8840" y="1018222"/>
          <a:ext cx="2648902" cy="1357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знания, навыки, компетенции</a:t>
          </a:r>
        </a:p>
      </dsp:txBody>
      <dsp:txXfrm>
        <a:off x="75114" y="1084496"/>
        <a:ext cx="2516354" cy="1225082"/>
      </dsp:txXfrm>
    </dsp:sp>
    <dsp:sp modelId="{1B595F07-B2A5-414A-B594-D37C84F5118D}">
      <dsp:nvSpPr>
        <dsp:cNvPr id="0" name=""/>
        <dsp:cNvSpPr/>
      </dsp:nvSpPr>
      <dsp:spPr>
        <a:xfrm>
          <a:off x="2790348" y="1018222"/>
          <a:ext cx="2648902" cy="1357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«среда», социальный капитал, контакты</a:t>
          </a:r>
        </a:p>
      </dsp:txBody>
      <dsp:txXfrm>
        <a:off x="2856622" y="1084496"/>
        <a:ext cx="2516354" cy="1225082"/>
      </dsp:txXfrm>
    </dsp:sp>
    <dsp:sp modelId="{6E7DE042-0C89-4B02-8681-9C0A55AC4609}">
      <dsp:nvSpPr>
        <dsp:cNvPr id="0" name=""/>
        <dsp:cNvSpPr/>
      </dsp:nvSpPr>
      <dsp:spPr>
        <a:xfrm>
          <a:off x="5571857" y="1018222"/>
          <a:ext cx="2648902" cy="1357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Персональная трансформация и воодушевление</a:t>
          </a:r>
        </a:p>
      </dsp:txBody>
      <dsp:txXfrm>
        <a:off x="5638131" y="1084496"/>
        <a:ext cx="2516354" cy="1225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B577A-18AD-41DE-9EAA-AF7F528B2873}">
      <dsp:nvSpPr>
        <dsp:cNvPr id="0" name=""/>
        <dsp:cNvSpPr/>
      </dsp:nvSpPr>
      <dsp:spPr>
        <a:xfrm rot="10800000">
          <a:off x="1612105" y="2294"/>
          <a:ext cx="5475256" cy="942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530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Служба государству</a:t>
          </a:r>
        </a:p>
      </dsp:txBody>
      <dsp:txXfrm rot="10800000">
        <a:off x="1847681" y="2294"/>
        <a:ext cx="5239680" cy="942305"/>
      </dsp:txXfrm>
    </dsp:sp>
    <dsp:sp modelId="{17A1C606-2342-42B8-A845-DBFFC9E2A1B2}">
      <dsp:nvSpPr>
        <dsp:cNvPr id="0" name=""/>
        <dsp:cNvSpPr/>
      </dsp:nvSpPr>
      <dsp:spPr>
        <a:xfrm>
          <a:off x="1142238" y="2294"/>
          <a:ext cx="942305" cy="9423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38BB0-F948-4674-9303-09A10C0957B4}">
      <dsp:nvSpPr>
        <dsp:cNvPr id="0" name=""/>
        <dsp:cNvSpPr/>
      </dsp:nvSpPr>
      <dsp:spPr>
        <a:xfrm rot="10800000">
          <a:off x="1614034" y="1225884"/>
          <a:ext cx="5472684" cy="942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530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Наемный труд</a:t>
          </a:r>
        </a:p>
      </dsp:txBody>
      <dsp:txXfrm rot="10800000">
        <a:off x="1849610" y="1225884"/>
        <a:ext cx="5237108" cy="942305"/>
      </dsp:txXfrm>
    </dsp:sp>
    <dsp:sp modelId="{DA44354F-C579-4A48-8BA2-2B163EB88CFB}">
      <dsp:nvSpPr>
        <dsp:cNvPr id="0" name=""/>
        <dsp:cNvSpPr/>
      </dsp:nvSpPr>
      <dsp:spPr>
        <a:xfrm>
          <a:off x="1142881" y="1225884"/>
          <a:ext cx="942305" cy="9423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EDAA5-2219-48AF-8DD1-07F652D51235}">
      <dsp:nvSpPr>
        <dsp:cNvPr id="0" name=""/>
        <dsp:cNvSpPr/>
      </dsp:nvSpPr>
      <dsp:spPr>
        <a:xfrm rot="10800000">
          <a:off x="1614034" y="2449475"/>
          <a:ext cx="5472684" cy="9423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5530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Предпринимательство</a:t>
          </a:r>
        </a:p>
      </dsp:txBody>
      <dsp:txXfrm rot="10800000">
        <a:off x="1849610" y="2449475"/>
        <a:ext cx="5237108" cy="942305"/>
      </dsp:txXfrm>
    </dsp:sp>
    <dsp:sp modelId="{8ACA3625-A5F7-40D6-8C93-FB553A2ACD25}">
      <dsp:nvSpPr>
        <dsp:cNvPr id="0" name=""/>
        <dsp:cNvSpPr/>
      </dsp:nvSpPr>
      <dsp:spPr>
        <a:xfrm>
          <a:off x="1142881" y="2449475"/>
          <a:ext cx="942305" cy="9423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8F651-CA4B-4A39-B050-0DCB5D73EEC4}">
      <dsp:nvSpPr>
        <dsp:cNvPr id="0" name=""/>
        <dsp:cNvSpPr/>
      </dsp:nvSpPr>
      <dsp:spPr>
        <a:xfrm>
          <a:off x="3096577" y="42425"/>
          <a:ext cx="2036445" cy="203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accent1">
                  <a:lumMod val="75000"/>
                </a:schemeClr>
              </a:solidFill>
            </a:rPr>
            <a:t>4092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accent1">
                  <a:lumMod val="75000"/>
                </a:schemeClr>
              </a:solidFill>
            </a:rPr>
            <a:t>СМСП</a:t>
          </a:r>
        </a:p>
      </dsp:txBody>
      <dsp:txXfrm>
        <a:off x="3368103" y="398803"/>
        <a:ext cx="1493393" cy="916400"/>
      </dsp:txXfrm>
    </dsp:sp>
    <dsp:sp modelId="{DD4D4911-E3C6-4AB3-B7BC-C094CC494F5B}">
      <dsp:nvSpPr>
        <dsp:cNvPr id="0" name=""/>
        <dsp:cNvSpPr/>
      </dsp:nvSpPr>
      <dsp:spPr>
        <a:xfrm>
          <a:off x="3831394" y="1315204"/>
          <a:ext cx="2036445" cy="203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accent1">
                  <a:lumMod val="75000"/>
                </a:schemeClr>
              </a:solidFill>
            </a:rPr>
            <a:t>2758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accent1">
                  <a:lumMod val="75000"/>
                </a:schemeClr>
              </a:solidFill>
            </a:rPr>
            <a:t>ИП</a:t>
          </a:r>
        </a:p>
      </dsp:txBody>
      <dsp:txXfrm>
        <a:off x="4454207" y="1841285"/>
        <a:ext cx="1221867" cy="1120044"/>
      </dsp:txXfrm>
    </dsp:sp>
    <dsp:sp modelId="{77CBAFE7-A86F-4512-ACAE-3F482EA8CB8E}">
      <dsp:nvSpPr>
        <dsp:cNvPr id="0" name=""/>
        <dsp:cNvSpPr/>
      </dsp:nvSpPr>
      <dsp:spPr>
        <a:xfrm>
          <a:off x="2361760" y="1315204"/>
          <a:ext cx="2036445" cy="20364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accent1">
                  <a:lumMod val="75000"/>
                </a:schemeClr>
              </a:solidFill>
            </a:rPr>
            <a:t>1334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accent1">
                  <a:lumMod val="75000"/>
                </a:schemeClr>
              </a:solidFill>
            </a:rPr>
            <a:t>Юр. лиц</a:t>
          </a:r>
        </a:p>
      </dsp:txBody>
      <dsp:txXfrm>
        <a:off x="2553525" y="1841285"/>
        <a:ext cx="1221867" cy="1120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7ED853A-F003-4C07-8EED-EA8495A3B93D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5D7FC26-D690-44D6-910C-E05EB48A4A82}" type="slidenum">
              <a:rPr b="0" lang="ru-RU" sz="1200" spc="-1" strike="noStrike"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936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240" cy="8568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38120" cy="339408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48320" y="1200240"/>
            <a:ext cx="4038120" cy="339408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43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247C57D-B488-4B25-BFA7-25397145BBE6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25.1.21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432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43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6EFABC2-1A0C-49BC-97B4-2CCA87534F81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240" cy="8568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372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43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B1663D9-696D-4205-9A54-54C1D5C28DCF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25.1.21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432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43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B8F74B3-9C6B-4EAC-99E5-5F5ED9B0C9D5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432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7D24ED6-30A9-4E68-A76D-79D155693E3E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25.1.21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432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432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A1AE6CB-AC5F-4FE3-A6BF-4242A073D920}" type="slidenum">
              <a:rPr b="0" lang="ru-RU" sz="1200" spc="-1" strike="noStrike">
                <a:solidFill>
                  <a:srgbClr val="898989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4400" spc="-1" strike="noStrike">
                <a:solidFill>
                  <a:srgbClr val="376092"/>
                </a:solidFill>
                <a:latin typeface="Calibri"/>
              </a:rPr>
              <a:t>«ДУМАЙ О БУДУЩЕМ»</a:t>
            </a:r>
            <a:r>
              <a:rPr b="0" i="1" lang="ru-RU" sz="2000" spc="-1" strike="noStrike">
                <a:solidFill>
                  <a:srgbClr val="376092"/>
                </a:solidFill>
                <a:latin typeface="Calibri"/>
              </a:rPr>
              <a:t> семинар-тренинг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Объект 5" descr=""/>
          <p:cNvPicPr/>
          <p:nvPr/>
        </p:nvPicPr>
        <p:blipFill>
          <a:blip r:embed="rId1"/>
          <a:stretch/>
        </p:blipFill>
        <p:spPr>
          <a:xfrm>
            <a:off x="1347120" y="1200240"/>
            <a:ext cx="2258280" cy="3393720"/>
          </a:xfrm>
          <a:prstGeom prst="rect">
            <a:avLst/>
          </a:prstGeom>
          <a:ln w="9360">
            <a:noFill/>
          </a:ln>
        </p:spPr>
      </p:pic>
      <p:sp>
        <p:nvSpPr>
          <p:cNvPr id="132" name="TextShape 2"/>
          <p:cNvSpPr txBox="1"/>
          <p:nvPr/>
        </p:nvSpPr>
        <p:spPr>
          <a:xfrm>
            <a:off x="4648320" y="1200240"/>
            <a:ext cx="4038120" cy="339408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56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0" i="1" lang="ru-RU" sz="2800" spc="-1" strike="noStrike">
                <a:solidFill>
                  <a:srgbClr val="376092"/>
                </a:solidFill>
                <a:latin typeface="Calibri"/>
              </a:rPr>
              <a:t>Енщикова Нина Николаевна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i="1" lang="ru-RU" sz="1800" spc="-1" strike="noStrike">
                <a:solidFill>
                  <a:srgbClr val="376092"/>
                </a:solidFill>
                <a:latin typeface="Calibri"/>
              </a:rPr>
              <a:t>сертифицированный тренер 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i="1" lang="ru-RU" sz="1800" spc="-1" strike="noStrike">
                <a:solidFill>
                  <a:srgbClr val="376092"/>
                </a:solidFill>
                <a:latin typeface="Calibri"/>
              </a:rPr>
              <a:t>АО «Корпорация МСП» 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i="1" lang="ru-RU" sz="1800" spc="-1" strike="noStrike">
                <a:solidFill>
                  <a:srgbClr val="376092"/>
                </a:solidFill>
                <a:latin typeface="Calibri"/>
              </a:rPr>
              <a:t>бизнес-консультант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b="0" i="1" lang="ru-RU" sz="1800" spc="-1" strike="noStrike">
                <a:solidFill>
                  <a:srgbClr val="376092"/>
                </a:solidFill>
                <a:latin typeface="Calibri"/>
              </a:rPr>
              <a:t>г. Сызрань 2021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376092"/>
                </a:solidFill>
                <a:latin typeface="Calibri"/>
              </a:rPr>
              <a:t>Выбор жизненного пути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127863872"/>
              </p:ext>
            </p:extLst>
          </p:nvPr>
        </p:nvGraphicFramePr>
        <p:xfrm>
          <a:off x="457200" y="1200240"/>
          <a:ext cx="8229240" cy="339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539640" y="206280"/>
            <a:ext cx="8146800" cy="564840"/>
          </a:xfrm>
          <a:prstGeom prst="rect">
            <a:avLst/>
          </a:prstGeom>
          <a:solidFill>
            <a:srgbClr val="dce6f2"/>
          </a:solidFill>
          <a:ln w="9360">
            <a:solidFill>
              <a:srgbClr val="558ed5"/>
            </a:solidFill>
            <a:miter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376092"/>
                </a:solidFill>
                <a:latin typeface="Arial"/>
              </a:rPr>
              <a:t>ПРЕДПРИНИМАТЕЛЬСТВО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TextShape 2"/>
          <p:cNvSpPr txBox="1"/>
          <p:nvPr/>
        </p:nvSpPr>
        <p:spPr>
          <a:xfrm>
            <a:off x="467640" y="1491480"/>
            <a:ext cx="8218800" cy="3102120"/>
          </a:xfrm>
          <a:prstGeom prst="rect">
            <a:avLst/>
          </a:prstGeom>
          <a:solidFill>
            <a:srgbClr val="dce6f2"/>
          </a:solidFill>
          <a:ln w="9360">
            <a:noFill/>
          </a:ln>
          <a:effectLst>
            <a:outerShdw dist="250081" dir="8461089">
              <a:srgbClr val="000000">
                <a:alpha val="28000"/>
              </a:srgbClr>
            </a:outerShdw>
          </a:effectLst>
        </p:spPr>
        <p:txBody>
          <a:bodyPr>
            <a:noAutofit/>
          </a:bodyPr>
          <a:p>
            <a:pPr marL="343080" indent="-342720" algn="ctr">
              <a:lnSpc>
                <a:spcPct val="100000"/>
              </a:lnSpc>
              <a:spcBef>
                <a:spcPts val="561"/>
              </a:spcBef>
              <a:buClr>
                <a:srgbClr val="00206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2060"/>
                </a:solidFill>
                <a:latin typeface="Arial"/>
              </a:rPr>
              <a:t>Это – самостоятельная деятельность осуществляемая на свой риск, направленная на систематическое получение прибыли от использования имуществом, продажи товаров, выполнения работ или оказания услуг.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376092"/>
                </a:solidFill>
                <a:latin typeface="Calibri"/>
              </a:rPr>
              <a:t>Предпринимательство Сызрани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1684951691"/>
              </p:ext>
            </p:extLst>
          </p:nvPr>
        </p:nvGraphicFramePr>
        <p:xfrm>
          <a:off x="457200" y="1200240"/>
          <a:ext cx="8229240" cy="339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2" descr=""/>
          <p:cNvPicPr/>
          <p:nvPr/>
        </p:nvPicPr>
        <p:blipFill>
          <a:blip r:embed="rId1"/>
          <a:stretch/>
        </p:blipFill>
        <p:spPr>
          <a:xfrm>
            <a:off x="714240" y="0"/>
            <a:ext cx="7714800" cy="514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539640" y="411480"/>
            <a:ext cx="8064360" cy="42696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376092"/>
                </a:solidFill>
                <a:latin typeface="Arial"/>
              </a:rPr>
              <a:t>ООО «Мобиль» год основания 1997, 178 сотрудников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0" name="Объект 5" descr=""/>
          <p:cNvPicPr/>
          <p:nvPr/>
        </p:nvPicPr>
        <p:blipFill>
          <a:blip r:embed="rId1"/>
          <a:stretch/>
        </p:blipFill>
        <p:spPr>
          <a:xfrm>
            <a:off x="1043640" y="1226160"/>
            <a:ext cx="2400480" cy="3393720"/>
          </a:xfrm>
          <a:prstGeom prst="rect">
            <a:avLst/>
          </a:prstGeom>
          <a:ln w="9360">
            <a:noFill/>
          </a:ln>
        </p:spPr>
      </p:pic>
      <p:sp>
        <p:nvSpPr>
          <p:cNvPr id="181" name="TextShape 2"/>
          <p:cNvSpPr txBox="1"/>
          <p:nvPr/>
        </p:nvSpPr>
        <p:spPr>
          <a:xfrm>
            <a:off x="4648320" y="1635480"/>
            <a:ext cx="4028040" cy="29584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2" name="Рисунок 9" descr=""/>
          <p:cNvPicPr/>
          <p:nvPr/>
        </p:nvPicPr>
        <p:blipFill>
          <a:blip r:embed="rId2"/>
          <a:stretch/>
        </p:blipFill>
        <p:spPr>
          <a:xfrm>
            <a:off x="4356000" y="1455480"/>
            <a:ext cx="4457160" cy="3138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376092"/>
                </a:solidFill>
                <a:latin typeface="Calibri"/>
              </a:rPr>
              <a:t>Завод минеральных вод и газированных </a:t>
            </a:r>
            <a:br/>
            <a:r>
              <a:rPr b="0" lang="ru-RU" sz="2800" spc="-1" strike="noStrike">
                <a:solidFill>
                  <a:srgbClr val="376092"/>
                </a:solidFill>
                <a:latin typeface="Calibri"/>
              </a:rPr>
              <a:t>напитков «Эридан»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Объект 5" descr=""/>
          <p:cNvPicPr/>
          <p:nvPr/>
        </p:nvPicPr>
        <p:blipFill>
          <a:blip r:embed="rId1"/>
          <a:stretch/>
        </p:blipFill>
        <p:spPr>
          <a:xfrm>
            <a:off x="1203840" y="1200240"/>
            <a:ext cx="2545200" cy="3393720"/>
          </a:xfrm>
          <a:prstGeom prst="rect">
            <a:avLst/>
          </a:prstGeom>
          <a:ln w="9360">
            <a:noFill/>
          </a:ln>
        </p:spPr>
      </p:pic>
      <p:pic>
        <p:nvPicPr>
          <p:cNvPr id="185" name="Объект 9" descr=""/>
          <p:cNvPicPr/>
          <p:nvPr/>
        </p:nvPicPr>
        <p:blipFill>
          <a:blip r:embed="rId2"/>
          <a:stretch/>
        </p:blipFill>
        <p:spPr>
          <a:xfrm>
            <a:off x="4648320" y="1550880"/>
            <a:ext cx="4038120" cy="26920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57200" y="483480"/>
            <a:ext cx="3651480" cy="5796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Объект 5" descr=""/>
          <p:cNvPicPr/>
          <p:nvPr/>
        </p:nvPicPr>
        <p:blipFill>
          <a:blip r:embed="rId1"/>
          <a:stretch/>
        </p:blipFill>
        <p:spPr>
          <a:xfrm>
            <a:off x="432000" y="288000"/>
            <a:ext cx="3785400" cy="2523240"/>
          </a:xfrm>
          <a:prstGeom prst="rect">
            <a:avLst/>
          </a:prstGeom>
          <a:ln w="9360">
            <a:noFill/>
          </a:ln>
        </p:spPr>
      </p:pic>
      <p:pic>
        <p:nvPicPr>
          <p:cNvPr id="188" name="Объект 7" descr=""/>
          <p:cNvPicPr/>
          <p:nvPr/>
        </p:nvPicPr>
        <p:blipFill>
          <a:blip r:embed="rId2"/>
          <a:stretch/>
        </p:blipFill>
        <p:spPr>
          <a:xfrm>
            <a:off x="4428000" y="1779840"/>
            <a:ext cx="4038120" cy="26751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376092"/>
                </a:solidFill>
                <a:latin typeface="Calibri"/>
              </a:rPr>
              <a:t>ООО «Виктори Боатс»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0" name="Объект 6_1" descr=""/>
          <p:cNvPicPr/>
          <p:nvPr/>
        </p:nvPicPr>
        <p:blipFill>
          <a:blip r:embed="rId1"/>
          <a:stretch/>
        </p:blipFill>
        <p:spPr>
          <a:xfrm>
            <a:off x="2026440" y="1275480"/>
            <a:ext cx="5090760" cy="3393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376092"/>
                </a:solidFill>
                <a:latin typeface="Calibri"/>
              </a:rPr>
              <a:t>ООО «Лидер тюнинг»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2" name="Объект 6" descr=""/>
          <p:cNvPicPr/>
          <p:nvPr/>
        </p:nvPicPr>
        <p:blipFill>
          <a:blip r:embed="rId1"/>
          <a:stretch/>
        </p:blipFill>
        <p:spPr>
          <a:xfrm>
            <a:off x="433800" y="1767600"/>
            <a:ext cx="4142520" cy="2027880"/>
          </a:xfrm>
          <a:prstGeom prst="rect">
            <a:avLst/>
          </a:prstGeom>
          <a:ln w="9360">
            <a:noFill/>
          </a:ln>
        </p:spPr>
      </p:pic>
      <p:pic>
        <p:nvPicPr>
          <p:cNvPr id="193" name="Объект 10" descr=""/>
          <p:cNvPicPr/>
          <p:nvPr/>
        </p:nvPicPr>
        <p:blipFill>
          <a:blip r:embed="rId2"/>
          <a:stretch/>
        </p:blipFill>
        <p:spPr>
          <a:xfrm>
            <a:off x="5076000" y="1761480"/>
            <a:ext cx="3610440" cy="20307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376092"/>
                </a:solidFill>
                <a:latin typeface="Calibri"/>
              </a:rPr>
              <a:t>ИП Уваев Виталий Анатольевич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Объект 5" descr=""/>
          <p:cNvPicPr/>
          <p:nvPr/>
        </p:nvPicPr>
        <p:blipFill>
          <a:blip r:embed="rId1"/>
          <a:stretch/>
        </p:blipFill>
        <p:spPr>
          <a:xfrm>
            <a:off x="1345320" y="1200240"/>
            <a:ext cx="2262240" cy="3393720"/>
          </a:xfrm>
          <a:prstGeom prst="rect">
            <a:avLst/>
          </a:prstGeom>
          <a:ln w="9360">
            <a:noFill/>
          </a:ln>
        </p:spPr>
      </p:pic>
      <p:pic>
        <p:nvPicPr>
          <p:cNvPr id="196" name="Объект 7" descr=""/>
          <p:cNvPicPr/>
          <p:nvPr/>
        </p:nvPicPr>
        <p:blipFill>
          <a:blip r:embed="rId2"/>
          <a:stretch/>
        </p:blipFill>
        <p:spPr>
          <a:xfrm>
            <a:off x="5536080" y="1200240"/>
            <a:ext cx="2262240" cy="3393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solidFill>
              <a:srgbClr val="376092"/>
            </a:solidFill>
            <a:miter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376092"/>
                </a:solidFill>
                <a:latin typeface="Calibri"/>
              </a:rPr>
              <a:t>Мир </a:t>
            </a:r>
            <a:r>
              <a:rPr b="0" lang="en-US" sz="4400" spc="-1" strike="noStrike">
                <a:solidFill>
                  <a:srgbClr val="376092"/>
                </a:solidFill>
                <a:latin typeface="Calibri"/>
              </a:rPr>
              <a:t>YUCA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6237720" y="1767240"/>
            <a:ext cx="2294640" cy="2187000"/>
          </a:xfrm>
          <a:prstGeom prst="ellipse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Calibri"/>
              </a:rPr>
              <a:t>обучение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135" name="Group 3"/>
          <p:cNvGrpSpPr/>
          <p:nvPr/>
        </p:nvGrpSpPr>
        <p:grpSpPr>
          <a:xfrm>
            <a:off x="457200" y="1116000"/>
            <a:ext cx="5122440" cy="2443680"/>
            <a:chOff x="457200" y="1116000"/>
            <a:chExt cx="5122440" cy="2443680"/>
          </a:xfrm>
        </p:grpSpPr>
        <p:sp>
          <p:nvSpPr>
            <p:cNvPr id="136" name="CustomShape 4"/>
            <p:cNvSpPr/>
            <p:nvPr/>
          </p:nvSpPr>
          <p:spPr>
            <a:xfrm>
              <a:off x="457200" y="1116000"/>
              <a:ext cx="4753440" cy="262080"/>
            </a:xfrm>
            <a:custGeom>
              <a:avLst/>
              <a:gdLst/>
              <a:ahLst/>
              <a:rect l="l" t="t" r="r" b="b"/>
              <a:pathLst>
                <a:path w="4007107" h="364282">
                  <a:moveTo>
                    <a:pt x="0" y="0"/>
                  </a:moveTo>
                  <a:lnTo>
                    <a:pt x="4007107" y="0"/>
                  </a:lnTo>
                  <a:lnTo>
                    <a:pt x="4007107" y="364282"/>
                  </a:lnTo>
                  <a:lnTo>
                    <a:pt x="0" y="3642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37" name="CustomShape 5"/>
            <p:cNvSpPr/>
            <p:nvPr/>
          </p:nvSpPr>
          <p:spPr>
            <a:xfrm>
              <a:off x="457200" y="1378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38" name="CustomShape 6"/>
            <p:cNvSpPr/>
            <p:nvPr/>
          </p:nvSpPr>
          <p:spPr>
            <a:xfrm>
              <a:off x="1125360" y="1378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39" name="CustomShape 7"/>
            <p:cNvSpPr/>
            <p:nvPr/>
          </p:nvSpPr>
          <p:spPr>
            <a:xfrm>
              <a:off x="1793880" y="1378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0" name="CustomShape 8"/>
            <p:cNvSpPr/>
            <p:nvPr/>
          </p:nvSpPr>
          <p:spPr>
            <a:xfrm>
              <a:off x="2462040" y="1378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1" name="CustomShape 9"/>
            <p:cNvSpPr/>
            <p:nvPr/>
          </p:nvSpPr>
          <p:spPr>
            <a:xfrm>
              <a:off x="3130920" y="1378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2" name="CustomShape 10"/>
            <p:cNvSpPr/>
            <p:nvPr/>
          </p:nvSpPr>
          <p:spPr>
            <a:xfrm>
              <a:off x="3799080" y="1378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3" name="CustomShape 11"/>
            <p:cNvSpPr/>
            <p:nvPr/>
          </p:nvSpPr>
          <p:spPr>
            <a:xfrm>
              <a:off x="4467600" y="1378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4" name="CustomShape 12"/>
            <p:cNvSpPr/>
            <p:nvPr/>
          </p:nvSpPr>
          <p:spPr>
            <a:xfrm>
              <a:off x="457200" y="1431720"/>
              <a:ext cx="4815000" cy="427320"/>
            </a:xfrm>
            <a:custGeom>
              <a:avLst/>
              <a:gdLst/>
              <a:ahLst/>
              <a:rect l="l" t="t" r="r" b="b"/>
              <a:pathLst>
                <a:path w="4059200" h="593645">
                  <a:moveTo>
                    <a:pt x="0" y="0"/>
                  </a:moveTo>
                  <a:lnTo>
                    <a:pt x="4059200" y="0"/>
                  </a:lnTo>
                  <a:lnTo>
                    <a:pt x="4059200" y="593645"/>
                  </a:lnTo>
                  <a:lnTo>
                    <a:pt x="0" y="593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78840" rIns="78840" tIns="78840" bIns="78840" anchor="ctr">
              <a:noAutofit/>
            </a:bodyPr>
            <a:p>
              <a:pPr>
                <a:lnSpc>
                  <a:spcPct val="90000"/>
                </a:lnSpc>
                <a:spcAft>
                  <a:spcPts val="1086"/>
                </a:spcAft>
              </a:pPr>
              <a:r>
                <a:rPr b="0" lang="ru-RU" sz="3100" spc="-1" strike="noStrike">
                  <a:solidFill>
                    <a:srgbClr val="376092"/>
                  </a:solidFill>
                  <a:latin typeface="Calibri"/>
                </a:rPr>
                <a:t>нестабильность</a:t>
              </a:r>
              <a:endParaRPr b="0" lang="ru-RU" sz="3100" spc="-1" strike="noStrike">
                <a:latin typeface="Arial"/>
              </a:endParaRPr>
            </a:p>
          </p:txBody>
        </p:sp>
        <p:sp>
          <p:nvSpPr>
            <p:cNvPr id="145" name="CustomShape 13"/>
            <p:cNvSpPr/>
            <p:nvPr/>
          </p:nvSpPr>
          <p:spPr>
            <a:xfrm>
              <a:off x="457200" y="1939320"/>
              <a:ext cx="4753440" cy="262080"/>
            </a:xfrm>
            <a:custGeom>
              <a:avLst/>
              <a:gdLst/>
              <a:ahLst/>
              <a:rect l="l" t="t" r="r" b="b"/>
              <a:pathLst>
                <a:path w="4007107" h="364282">
                  <a:moveTo>
                    <a:pt x="0" y="0"/>
                  </a:moveTo>
                  <a:lnTo>
                    <a:pt x="4007107" y="0"/>
                  </a:lnTo>
                  <a:lnTo>
                    <a:pt x="4007107" y="364282"/>
                  </a:lnTo>
                  <a:lnTo>
                    <a:pt x="0" y="3642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6" name="CustomShape 14"/>
            <p:cNvSpPr/>
            <p:nvPr/>
          </p:nvSpPr>
          <p:spPr>
            <a:xfrm>
              <a:off x="457200" y="220176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7" name="CustomShape 15"/>
            <p:cNvSpPr/>
            <p:nvPr/>
          </p:nvSpPr>
          <p:spPr>
            <a:xfrm>
              <a:off x="1125360" y="220176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8" name="CustomShape 16"/>
            <p:cNvSpPr/>
            <p:nvPr/>
          </p:nvSpPr>
          <p:spPr>
            <a:xfrm>
              <a:off x="1793880" y="220176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49" name="CustomShape 17"/>
            <p:cNvSpPr/>
            <p:nvPr/>
          </p:nvSpPr>
          <p:spPr>
            <a:xfrm>
              <a:off x="2462040" y="220176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0" name="CustomShape 18"/>
            <p:cNvSpPr/>
            <p:nvPr/>
          </p:nvSpPr>
          <p:spPr>
            <a:xfrm>
              <a:off x="3130920" y="220176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1" name="CustomShape 19"/>
            <p:cNvSpPr/>
            <p:nvPr/>
          </p:nvSpPr>
          <p:spPr>
            <a:xfrm>
              <a:off x="3799080" y="220176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2" name="CustomShape 20"/>
            <p:cNvSpPr/>
            <p:nvPr/>
          </p:nvSpPr>
          <p:spPr>
            <a:xfrm>
              <a:off x="4467600" y="220176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3" name="CustomShape 21"/>
            <p:cNvSpPr/>
            <p:nvPr/>
          </p:nvSpPr>
          <p:spPr>
            <a:xfrm>
              <a:off x="457200" y="2255400"/>
              <a:ext cx="4815000" cy="427320"/>
            </a:xfrm>
            <a:custGeom>
              <a:avLst/>
              <a:gdLst/>
              <a:ahLst/>
              <a:rect l="l" t="t" r="r" b="b"/>
              <a:pathLst>
                <a:path w="4059200" h="593645">
                  <a:moveTo>
                    <a:pt x="0" y="0"/>
                  </a:moveTo>
                  <a:lnTo>
                    <a:pt x="4059200" y="0"/>
                  </a:lnTo>
                  <a:lnTo>
                    <a:pt x="4059200" y="593645"/>
                  </a:lnTo>
                  <a:lnTo>
                    <a:pt x="0" y="593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78840" rIns="78840" tIns="78840" bIns="78840" anchor="ctr">
              <a:noAutofit/>
            </a:bodyPr>
            <a:p>
              <a:pPr>
                <a:lnSpc>
                  <a:spcPct val="90000"/>
                </a:lnSpc>
                <a:spcAft>
                  <a:spcPts val="1086"/>
                </a:spcAft>
              </a:pPr>
              <a:r>
                <a:rPr b="0" lang="ru-RU" sz="3100" spc="-1" strike="noStrike">
                  <a:solidFill>
                    <a:srgbClr val="376092"/>
                  </a:solidFill>
                  <a:latin typeface="Calibri"/>
                </a:rPr>
                <a:t>неопределенность</a:t>
              </a:r>
              <a:endParaRPr b="0" lang="ru-RU" sz="3100" spc="-1" strike="noStrike">
                <a:latin typeface="Arial"/>
              </a:endParaRPr>
            </a:p>
          </p:txBody>
        </p:sp>
        <p:sp>
          <p:nvSpPr>
            <p:cNvPr id="154" name="CustomShape 22"/>
            <p:cNvSpPr/>
            <p:nvPr/>
          </p:nvSpPr>
          <p:spPr>
            <a:xfrm>
              <a:off x="457200" y="2763000"/>
              <a:ext cx="4753440" cy="262080"/>
            </a:xfrm>
            <a:custGeom>
              <a:avLst/>
              <a:gdLst/>
              <a:ahLst/>
              <a:rect l="l" t="t" r="r" b="b"/>
              <a:pathLst>
                <a:path w="4007107" h="364282">
                  <a:moveTo>
                    <a:pt x="0" y="0"/>
                  </a:moveTo>
                  <a:lnTo>
                    <a:pt x="4007107" y="0"/>
                  </a:lnTo>
                  <a:lnTo>
                    <a:pt x="4007107" y="364282"/>
                  </a:lnTo>
                  <a:lnTo>
                    <a:pt x="0" y="36428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5" name="CustomShape 23"/>
            <p:cNvSpPr/>
            <p:nvPr/>
          </p:nvSpPr>
          <p:spPr>
            <a:xfrm>
              <a:off x="457200" y="3025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6" name="CustomShape 24"/>
            <p:cNvSpPr/>
            <p:nvPr/>
          </p:nvSpPr>
          <p:spPr>
            <a:xfrm>
              <a:off x="1125360" y="3025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7" name="CustomShape 25"/>
            <p:cNvSpPr/>
            <p:nvPr/>
          </p:nvSpPr>
          <p:spPr>
            <a:xfrm>
              <a:off x="1793880" y="3025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8" name="CustomShape 26"/>
            <p:cNvSpPr/>
            <p:nvPr/>
          </p:nvSpPr>
          <p:spPr>
            <a:xfrm>
              <a:off x="2462040" y="3025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59" name="CustomShape 27"/>
            <p:cNvSpPr/>
            <p:nvPr/>
          </p:nvSpPr>
          <p:spPr>
            <a:xfrm>
              <a:off x="3130920" y="3025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0" name="CustomShape 28"/>
            <p:cNvSpPr/>
            <p:nvPr/>
          </p:nvSpPr>
          <p:spPr>
            <a:xfrm>
              <a:off x="3799080" y="3025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1" name="CustomShape 29"/>
            <p:cNvSpPr/>
            <p:nvPr/>
          </p:nvSpPr>
          <p:spPr>
            <a:xfrm>
              <a:off x="4467600" y="3025440"/>
              <a:ext cx="1112040" cy="534240"/>
            </a:xfrm>
            <a:prstGeom prst="chevron">
              <a:avLst>
                <a:gd name="adj" fmla="val 70610"/>
              </a:avLst>
            </a:prstGeom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2" name="CustomShape 30"/>
            <p:cNvSpPr/>
            <p:nvPr/>
          </p:nvSpPr>
          <p:spPr>
            <a:xfrm>
              <a:off x="519120" y="3079080"/>
              <a:ext cx="4753440" cy="427320"/>
            </a:xfrm>
            <a:custGeom>
              <a:avLst/>
              <a:gdLst/>
              <a:ahLst/>
              <a:rect l="l" t="t" r="r" b="b"/>
              <a:pathLst>
                <a:path w="4059200" h="593645">
                  <a:moveTo>
                    <a:pt x="0" y="0"/>
                  </a:moveTo>
                  <a:lnTo>
                    <a:pt x="4059200" y="0"/>
                  </a:lnTo>
                  <a:lnTo>
                    <a:pt x="4059200" y="593645"/>
                  </a:lnTo>
                  <a:lnTo>
                    <a:pt x="0" y="593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round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78840" rIns="78840" tIns="78840" bIns="78840" anchor="ctr">
              <a:noAutofit/>
            </a:bodyPr>
            <a:p>
              <a:pPr>
                <a:lnSpc>
                  <a:spcPct val="90000"/>
                </a:lnSpc>
                <a:spcAft>
                  <a:spcPts val="1086"/>
                </a:spcAft>
              </a:pPr>
              <a:r>
                <a:rPr b="0" lang="ru-RU" sz="3100" spc="-1" strike="noStrike">
                  <a:solidFill>
                    <a:srgbClr val="376092"/>
                  </a:solidFill>
                  <a:latin typeface="Calibri"/>
                </a:rPr>
                <a:t>сложность</a:t>
              </a:r>
              <a:endParaRPr b="0" lang="ru-RU" sz="3100" spc="-1" strike="noStrike">
                <a:latin typeface="Arial"/>
              </a:endParaRPr>
            </a:p>
          </p:txBody>
        </p:sp>
      </p:grpSp>
      <p:sp>
        <p:nvSpPr>
          <p:cNvPr id="163" name="CustomShape 31"/>
          <p:cNvSpPr/>
          <p:nvPr/>
        </p:nvSpPr>
        <p:spPr>
          <a:xfrm>
            <a:off x="457200" y="3849120"/>
            <a:ext cx="4815000" cy="666720"/>
          </a:xfrm>
          <a:prstGeom prst="rect">
            <a:avLst/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latin typeface="Calibri"/>
              </a:rPr>
              <a:t>неоднозначность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376092"/>
                </a:solidFill>
                <a:latin typeface="Calibri"/>
              </a:rPr>
              <a:t>ИП Пешехоновы Василий и Наталья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Объект 5" descr=""/>
          <p:cNvPicPr/>
          <p:nvPr/>
        </p:nvPicPr>
        <p:blipFill>
          <a:blip r:embed="rId1"/>
          <a:stretch/>
        </p:blipFill>
        <p:spPr>
          <a:xfrm>
            <a:off x="4687560" y="1200240"/>
            <a:ext cx="3959280" cy="3393720"/>
          </a:xfrm>
          <a:prstGeom prst="rect">
            <a:avLst/>
          </a:prstGeom>
          <a:ln w="9360">
            <a:noFill/>
          </a:ln>
        </p:spPr>
      </p:pic>
      <p:pic>
        <p:nvPicPr>
          <p:cNvPr id="199" name="Объект 5" descr=""/>
          <p:cNvPicPr/>
          <p:nvPr/>
        </p:nvPicPr>
        <p:blipFill>
          <a:blip r:embed="rId2"/>
          <a:stretch/>
        </p:blipFill>
        <p:spPr>
          <a:xfrm>
            <a:off x="1344600" y="1200240"/>
            <a:ext cx="2263680" cy="3393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76092"/>
                </a:solidFill>
                <a:latin typeface="Calibri"/>
              </a:rPr>
              <a:t>ИП Алейник Денис </a:t>
            </a:r>
            <a:r>
              <a:rPr b="0" lang="ru-RU" sz="3200" spc="-1" strike="noStrike">
                <a:solidFill>
                  <a:srgbClr val="376092"/>
                </a:solidFill>
                <a:latin typeface="Times New Roman"/>
                <a:ea typeface="Calibri"/>
              </a:rPr>
              <a:t>«Фабрика Доброделов»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1" name="Объект 4" descr=""/>
          <p:cNvPicPr/>
          <p:nvPr/>
        </p:nvPicPr>
        <p:blipFill>
          <a:blip r:embed="rId1"/>
          <a:stretch/>
        </p:blipFill>
        <p:spPr>
          <a:xfrm>
            <a:off x="1907640" y="1178280"/>
            <a:ext cx="5256360" cy="34909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0" lang="ru-RU" sz="3600" spc="-1" strike="noStrike">
                <a:solidFill>
                  <a:srgbClr val="558ed5"/>
                </a:solidFill>
                <a:latin typeface="Calibri"/>
              </a:rPr>
              <a:t>ООО «Биком»       </a:t>
            </a:r>
            <a:r>
              <a:rPr b="1" i="1" lang="en-US" sz="3600" spc="-1" strike="noStrike">
                <a:solidFill>
                  <a:srgbClr val="604a7b"/>
                </a:solidFill>
                <a:latin typeface="Calibri"/>
              </a:rPr>
              <a:t>Made in Russia</a:t>
            </a:r>
            <a:br/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3" name="Объект 5" descr=""/>
          <p:cNvPicPr/>
          <p:nvPr/>
        </p:nvPicPr>
        <p:blipFill>
          <a:blip r:embed="rId1"/>
          <a:stretch/>
        </p:blipFill>
        <p:spPr>
          <a:xfrm>
            <a:off x="755640" y="1200240"/>
            <a:ext cx="3175200" cy="3704400"/>
          </a:xfrm>
          <a:prstGeom prst="rect">
            <a:avLst/>
          </a:prstGeom>
          <a:ln w="9360">
            <a:noFill/>
          </a:ln>
        </p:spPr>
      </p:pic>
      <p:pic>
        <p:nvPicPr>
          <p:cNvPr id="204" name="Объект 7" descr=""/>
          <p:cNvPicPr/>
          <p:nvPr/>
        </p:nvPicPr>
        <p:blipFill>
          <a:blip r:embed="rId2"/>
          <a:stretch/>
        </p:blipFill>
        <p:spPr>
          <a:xfrm>
            <a:off x="5191200" y="1420920"/>
            <a:ext cx="2952000" cy="29520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558ed5"/>
                </a:solidFill>
                <a:latin typeface="Calibri"/>
              </a:rPr>
              <a:t>ИП Коновалова Анна, патронажное </a:t>
            </a:r>
            <a:br/>
            <a:r>
              <a:rPr b="0" lang="ru-RU" sz="3200" spc="-1" strike="noStrike">
                <a:solidFill>
                  <a:srgbClr val="558ed5"/>
                </a:solidFill>
                <a:latin typeface="Calibri"/>
              </a:rPr>
              <a:t>агентство «Добро»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Объект 5" descr=""/>
          <p:cNvPicPr/>
          <p:nvPr/>
        </p:nvPicPr>
        <p:blipFill>
          <a:blip r:embed="rId1"/>
          <a:stretch/>
        </p:blipFill>
        <p:spPr>
          <a:xfrm>
            <a:off x="1203840" y="1200240"/>
            <a:ext cx="2545200" cy="3393720"/>
          </a:xfrm>
          <a:prstGeom prst="rect">
            <a:avLst/>
          </a:prstGeom>
          <a:ln w="9360">
            <a:noFill/>
          </a:ln>
        </p:spPr>
      </p:pic>
      <p:pic>
        <p:nvPicPr>
          <p:cNvPr id="207" name="Объект 7" descr=""/>
          <p:cNvPicPr/>
          <p:nvPr/>
        </p:nvPicPr>
        <p:blipFill>
          <a:blip r:embed="rId2"/>
          <a:stretch/>
        </p:blipFill>
        <p:spPr>
          <a:xfrm>
            <a:off x="4687560" y="1200240"/>
            <a:ext cx="3959280" cy="3393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376092"/>
                </a:solidFill>
                <a:latin typeface="Calibri"/>
              </a:rPr>
              <a:t>ИП Ходяков Олег </a:t>
            </a:r>
            <a:r>
              <a:rPr b="0" i="1" lang="ru-RU" sz="4400" spc="-1" strike="noStrike">
                <a:solidFill>
                  <a:srgbClr val="376092"/>
                </a:solidFill>
                <a:latin typeface="Calibri"/>
              </a:rPr>
              <a:t>«ХлеББери»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Объект 5" descr=""/>
          <p:cNvPicPr/>
          <p:nvPr/>
        </p:nvPicPr>
        <p:blipFill>
          <a:blip r:embed="rId1"/>
          <a:stretch/>
        </p:blipFill>
        <p:spPr>
          <a:xfrm>
            <a:off x="1346400" y="1200240"/>
            <a:ext cx="2260080" cy="3393720"/>
          </a:xfrm>
          <a:prstGeom prst="rect">
            <a:avLst/>
          </a:prstGeom>
          <a:ln w="9360">
            <a:noFill/>
          </a:ln>
        </p:spPr>
      </p:pic>
      <p:pic>
        <p:nvPicPr>
          <p:cNvPr id="210" name="Объект 7" descr=""/>
          <p:cNvPicPr/>
          <p:nvPr/>
        </p:nvPicPr>
        <p:blipFill>
          <a:blip r:embed="rId2"/>
          <a:stretch/>
        </p:blipFill>
        <p:spPr>
          <a:xfrm>
            <a:off x="4500000" y="1419480"/>
            <a:ext cx="4023000" cy="32029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dce6f2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3200" spc="-1" strike="noStrike">
                <a:solidFill>
                  <a:srgbClr val="17375e"/>
                </a:solidFill>
                <a:latin typeface="Calibri"/>
              </a:rPr>
              <a:t>«Бизнес – это не просто, это –ВОЗМОЖНО»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TextShape 2"/>
          <p:cNvSpPr txBox="1"/>
          <p:nvPr/>
        </p:nvSpPr>
        <p:spPr>
          <a:xfrm>
            <a:off x="457200" y="1200240"/>
            <a:ext cx="8229240" cy="3393720"/>
          </a:xfrm>
          <a:prstGeom prst="rect">
            <a:avLst/>
          </a:prstGeom>
          <a:solidFill>
            <a:srgbClr val="95b3d7"/>
          </a:solidFill>
          <a:ln w="936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b="0" lang="ru-RU" sz="5400" spc="-1" strike="noStrike">
                <a:solidFill>
                  <a:srgbClr val="376092"/>
                </a:solidFill>
                <a:latin typeface="Calibri"/>
              </a:rPr>
              <a:t> </a:t>
            </a:r>
            <a:r>
              <a:rPr b="0" i="1" lang="ru-RU" sz="7200" spc="-1" strike="noStrike">
                <a:solidFill>
                  <a:srgbClr val="17375e"/>
                </a:solidFill>
                <a:latin typeface="Calibri"/>
              </a:rPr>
              <a:t>Бизнес – это 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b="0" i="1" lang="ru-RU" sz="7200" spc="-1" strike="noStrike">
                <a:solidFill>
                  <a:srgbClr val="17375e"/>
                </a:solidFill>
                <a:latin typeface="Calibri"/>
              </a:rPr>
              <a:t>ВОЗМОЖНОСТИ</a:t>
            </a:r>
            <a:endParaRPr b="0" lang="ru-RU" sz="7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  <a:effectLst>
            <a:outerShdw dist="0" dir="0">
              <a:srgbClr val="000000">
                <a:alpha val="20000"/>
              </a:srgbClr>
            </a:outerShdw>
          </a:effectLst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376092"/>
                </a:solidFill>
                <a:latin typeface="Calibri"/>
              </a:rPr>
              <a:t>Варианты регистрации предпринимательства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457200" y="1200240"/>
            <a:ext cx="4038120" cy="3394080"/>
          </a:xfrm>
          <a:prstGeom prst="rect">
            <a:avLst/>
          </a:prstGeom>
          <a:solidFill>
            <a:srgbClr val="ebf1de"/>
          </a:solidFill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7375e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17375e"/>
                </a:solidFill>
                <a:latin typeface="Calibri"/>
              </a:rPr>
              <a:t>Самозанятость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7375e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17375e"/>
                </a:solidFill>
                <a:latin typeface="Calibri"/>
              </a:rPr>
              <a:t>с 14 лет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7375e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17375e"/>
                </a:solidFill>
                <a:latin typeface="Calibri"/>
              </a:rPr>
              <a:t>(регистрация в приложении «Мой налог)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7375e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17375e"/>
                </a:solidFill>
                <a:latin typeface="Calibri"/>
              </a:rPr>
              <a:t>Письменное разрешение обоих родителей;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7375e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17375e"/>
                </a:solidFill>
                <a:latin typeface="Calibri"/>
              </a:rPr>
              <a:t>Паспорт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4648320" y="1200240"/>
            <a:ext cx="4038120" cy="3394080"/>
          </a:xfrm>
          <a:prstGeom prst="rect">
            <a:avLst/>
          </a:prstGeom>
          <a:solidFill>
            <a:srgbClr val="ebf1de"/>
          </a:solidFill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254061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254061"/>
                </a:solidFill>
                <a:latin typeface="Calibri"/>
              </a:rPr>
              <a:t>ИП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254061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254061"/>
                </a:solidFill>
                <a:latin typeface="Calibri"/>
              </a:rPr>
              <a:t>С 16 лет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254061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54061"/>
                </a:solidFill>
                <a:latin typeface="Calibri"/>
              </a:rPr>
              <a:t>Заявление в МФЦ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254061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54061"/>
                </a:solidFill>
                <a:latin typeface="Calibri"/>
              </a:rPr>
              <a:t>Нотариально заверенное согласие обоих родителей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254061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254061"/>
                </a:solidFill>
                <a:latin typeface="Calibri"/>
              </a:rPr>
              <a:t>Паспорт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539640" y="843480"/>
            <a:ext cx="8064360" cy="3328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i="1" lang="ru-RU" sz="3600" spc="-1" strike="noStrike">
                <a:solidFill>
                  <a:srgbClr val="376092"/>
                </a:solidFill>
                <a:latin typeface="Times New Roman"/>
                <a:ea typeface="Times New Roman"/>
              </a:rPr>
              <a:t>Предпринимательство — это свобода!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i="1" lang="ru-RU" sz="3600" spc="-1" strike="noStrike">
                <a:solidFill>
                  <a:srgbClr val="376092"/>
                </a:solidFill>
                <a:latin typeface="Times New Roman"/>
                <a:ea typeface="Times New Roman"/>
              </a:rPr>
              <a:t>Свобода в своих действиях.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i="1" lang="ru-RU" sz="3600" spc="-1" strike="noStrike">
                <a:solidFill>
                  <a:srgbClr val="376092"/>
                </a:solidFill>
                <a:latin typeface="Times New Roman"/>
                <a:ea typeface="Times New Roman"/>
              </a:rPr>
              <a:t>Свобода выбора собственной реализации. 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i="1" lang="ru-RU" sz="3600" spc="-1" strike="noStrike">
                <a:solidFill>
                  <a:srgbClr val="376092"/>
                </a:solidFill>
                <a:latin typeface="Times New Roman"/>
                <a:ea typeface="Times New Roman"/>
              </a:rPr>
              <a:t>Свобода перемещения в пространстве.</a:t>
            </a:r>
            <a:r>
              <a:rPr b="0" i="1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67640" y="771480"/>
            <a:ext cx="8136720" cy="30326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376092"/>
              </a:buClr>
              <a:buFont typeface="Symbol"/>
              <a:buChar char=""/>
            </a:pPr>
            <a:r>
              <a:rPr b="0" i="1" lang="ru-RU" sz="2400" spc="-1" strike="noStrike">
                <a:solidFill>
                  <a:srgbClr val="376092"/>
                </a:solidFill>
                <a:latin typeface="Times New Roman"/>
                <a:ea typeface="Times New Roman"/>
              </a:rPr>
              <a:t>Предпринимательство- это выбор людей, отвечающих за свою жизнь и жизнь других людей. 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376092"/>
              </a:buClr>
              <a:buFont typeface="Symbol"/>
              <a:buChar char=""/>
            </a:pPr>
            <a:r>
              <a:rPr b="0" i="1" lang="ru-RU" sz="2400" spc="-1" strike="noStrike">
                <a:solidFill>
                  <a:srgbClr val="376092"/>
                </a:solidFill>
                <a:latin typeface="Times New Roman"/>
                <a:ea typeface="Times New Roman"/>
              </a:rPr>
              <a:t>Это выбор людей, которые стремятся быть смелыми и хотят реализовать возможности.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376092"/>
              </a:buClr>
              <a:buFont typeface="Symbol"/>
              <a:buChar char=""/>
            </a:pPr>
            <a:r>
              <a:rPr b="0" i="1" lang="ru-RU" sz="2400" spc="-1" strike="noStrike">
                <a:solidFill>
                  <a:srgbClr val="376092"/>
                </a:solidFill>
                <a:latin typeface="Times New Roman"/>
                <a:ea typeface="Times New Roman"/>
              </a:rPr>
              <a:t> </a:t>
            </a:r>
            <a:r>
              <a:rPr b="0" i="1" lang="ru-RU" sz="2400" spc="-1" strike="noStrike">
                <a:solidFill>
                  <a:srgbClr val="376092"/>
                </a:solidFill>
                <a:latin typeface="Times New Roman"/>
                <a:ea typeface="Times New Roman"/>
              </a:rPr>
              <a:t>Предпринимательство создаёт необходимое пространство для исполнения желаний и даёт приятные неожиданные бонусы от жизни.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539640" y="1203480"/>
            <a:ext cx="7488360" cy="25282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i="1" lang="ru-RU" sz="4000" spc="-1" strike="noStrike">
                <a:solidFill>
                  <a:srgbClr val="376092"/>
                </a:solidFill>
                <a:latin typeface="Arial"/>
              </a:rPr>
              <a:t>« За все, что происходит в твоей жизни,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4000" spc="-1" strike="noStrike">
                <a:solidFill>
                  <a:srgbClr val="376092"/>
                </a:solidFill>
                <a:latin typeface="Arial"/>
              </a:rPr>
              <a:t>       </a:t>
            </a:r>
            <a:r>
              <a:rPr b="0" i="1" lang="ru-RU" sz="4000" spc="-1" strike="noStrike">
                <a:solidFill>
                  <a:srgbClr val="376092"/>
                </a:solidFill>
                <a:latin typeface="Arial"/>
              </a:rPr>
              <a:t>отвечаешь только ты САМ»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20120" y="120600"/>
            <a:ext cx="8229240" cy="8568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420120" y="120600"/>
            <a:ext cx="8229240" cy="4248000"/>
          </a:xfrm>
          <a:prstGeom prst="rect">
            <a:avLst/>
          </a:prstGeom>
          <a:solidFill>
            <a:srgbClr val="dce6f2"/>
          </a:solidFill>
          <a:ln w="9360">
            <a:noFill/>
          </a:ln>
          <a:effectLst>
            <a:outerShdw dist="250081" dir="8461089">
              <a:srgbClr val="000000">
                <a:alpha val="28000"/>
              </a:srgbClr>
            </a:outerShdw>
          </a:effectLst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17375e"/>
                </a:solidFill>
                <a:latin typeface="Calibri"/>
              </a:rPr>
              <a:t>90 % информации появилось за 2 года;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17375e"/>
                </a:solidFill>
                <a:latin typeface="Calibri"/>
              </a:rPr>
              <a:t>Средняя продолжительность жизни детей рожденных в 2007 году – 104 года;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17375e"/>
                </a:solidFill>
                <a:latin typeface="Calibri"/>
              </a:rPr>
              <a:t>Стоимость хранения 1 Гб информации снизилась в 1 миллиард раз;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17375e"/>
                </a:solidFill>
                <a:latin typeface="Calibri"/>
              </a:rPr>
              <a:t>Стоимость секвенирования генома 1 человека снизилась в 100 тысяч раз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457200" y="206280"/>
            <a:ext cx="8229240" cy="4387320"/>
          </a:xfrm>
          <a:prstGeom prst="rect">
            <a:avLst/>
          </a:prstGeom>
          <a:solidFill>
            <a:srgbClr val="dce6f2"/>
          </a:solidFill>
          <a:ln w="9360">
            <a:noFill/>
          </a:ln>
          <a:effectLst>
            <a:outerShdw dist="250081" dir="8461089">
              <a:srgbClr val="000000">
                <a:alpha val="28000"/>
              </a:srgbClr>
            </a:outerShdw>
          </a:effectLst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17375e"/>
                </a:solidFill>
                <a:latin typeface="Calibri"/>
              </a:rPr>
              <a:t>75% населения планеты имеют доступ в интернет, но не все имеют доступа к чистой воде;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17375e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17375e"/>
                </a:solidFill>
                <a:latin typeface="Calibri"/>
              </a:rPr>
              <a:t>Еще 10 лет назад не существовало как минимум 10 профессий (специалист по </a:t>
            </a:r>
            <a:r>
              <a:rPr b="0" lang="en-US" sz="3200" spc="-1" strike="noStrike">
                <a:solidFill>
                  <a:srgbClr val="17375e"/>
                </a:solidFill>
                <a:latin typeface="Calibri"/>
              </a:rPr>
              <a:t>BIG DATA</a:t>
            </a:r>
            <a:r>
              <a:rPr b="0" lang="ru-RU" sz="3200" spc="-1" strike="noStrike">
                <a:solidFill>
                  <a:srgbClr val="17375e"/>
                </a:solidFill>
                <a:latin typeface="Calibri"/>
              </a:rPr>
              <a:t>, АПП – разработчик, оператор дрона и т.д.)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1" descr="Дети в образах профессий будущего"/>
          <p:cNvPicPr/>
          <p:nvPr/>
        </p:nvPicPr>
        <p:blipFill>
          <a:blip r:embed="rId1"/>
          <a:stretch/>
        </p:blipFill>
        <p:spPr>
          <a:xfrm>
            <a:off x="-190440" y="-104760"/>
            <a:ext cx="9524520" cy="5352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" descr="Дети в образах профессий будущего"/>
          <p:cNvPicPr/>
          <p:nvPr/>
        </p:nvPicPr>
        <p:blipFill>
          <a:blip r:embed="rId1"/>
          <a:stretch/>
        </p:blipFill>
        <p:spPr>
          <a:xfrm>
            <a:off x="-190440" y="-109440"/>
            <a:ext cx="9524520" cy="5362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376092"/>
                </a:solidFill>
                <a:latin typeface="Calibri"/>
              </a:rPr>
              <a:t>Концепция «</a:t>
            </a:r>
            <a:r>
              <a:rPr b="0" lang="en-US" sz="4400" spc="-1" strike="noStrike">
                <a:solidFill>
                  <a:srgbClr val="376092"/>
                </a:solidFill>
                <a:latin typeface="Calibri"/>
              </a:rPr>
              <a:t>life-long learning</a:t>
            </a:r>
            <a:r>
              <a:rPr b="0" lang="ru-RU" sz="4400" spc="-1" strike="noStrike">
                <a:solidFill>
                  <a:srgbClr val="376092"/>
                </a:solidFill>
                <a:latin typeface="Calibri"/>
              </a:rPr>
              <a:t>»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955108031"/>
              </p:ext>
            </p:extLst>
          </p:nvPr>
        </p:nvGraphicFramePr>
        <p:xfrm>
          <a:off x="457200" y="1200240"/>
          <a:ext cx="8229240" cy="339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323640" y="325800"/>
            <a:ext cx="8229240" cy="856800"/>
          </a:xfrm>
          <a:prstGeom prst="rect">
            <a:avLst/>
          </a:prstGeom>
          <a:solidFill>
            <a:srgbClr val="b9cde5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17375e"/>
                </a:solidFill>
                <a:latin typeface="Arial"/>
              </a:rPr>
              <a:t>Обучение – это инвестиции </a:t>
            </a:r>
            <a:br/>
            <a:r>
              <a:rPr b="0" lang="ru-RU" sz="2800" spc="-1" strike="noStrike">
                <a:solidFill>
                  <a:srgbClr val="17375e"/>
                </a:solidFill>
                <a:latin typeface="Arial"/>
              </a:rPr>
              <a:t>(время, внимание и деньги)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396875819"/>
              </p:ext>
            </p:extLst>
          </p:nvPr>
        </p:nvGraphicFramePr>
        <p:xfrm>
          <a:off x="457200" y="1200240"/>
          <a:ext cx="8229240" cy="339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06280"/>
            <a:ext cx="8229240" cy="85680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376092"/>
                </a:solidFill>
                <a:latin typeface="Arial Narrow"/>
              </a:rPr>
              <a:t>Новые грамотности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457200" y="1200240"/>
            <a:ext cx="8229240" cy="3393720"/>
          </a:xfrm>
          <a:prstGeom prst="rect">
            <a:avLst/>
          </a:prstGeom>
          <a:solidFill>
            <a:srgbClr val="c6d9f1"/>
          </a:solidFill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376092"/>
              </a:buClr>
              <a:buFont typeface="Arial"/>
              <a:buChar char="•"/>
            </a:pPr>
            <a:r>
              <a:rPr b="0" i="1" lang="ru-RU" sz="3600" spc="-1" strike="noStrike">
                <a:solidFill>
                  <a:srgbClr val="376092"/>
                </a:solidFill>
                <a:latin typeface="Bahnschrift SemiLight"/>
              </a:rPr>
              <a:t>Финансовая грамотность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376092"/>
              </a:buClr>
              <a:buFont typeface="Arial"/>
              <a:buChar char="•"/>
            </a:pPr>
            <a:r>
              <a:rPr b="0" i="1" lang="ru-RU" sz="3600" spc="-1" strike="noStrike">
                <a:solidFill>
                  <a:srgbClr val="376092"/>
                </a:solidFill>
                <a:latin typeface="Bahnschrift SemiLight"/>
              </a:rPr>
              <a:t>Правовая грамотность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376092"/>
              </a:buClr>
              <a:buFont typeface="Arial"/>
              <a:buChar char="•"/>
            </a:pPr>
            <a:r>
              <a:rPr b="0" i="1" lang="ru-RU" sz="3600" spc="-1" strike="noStrike">
                <a:solidFill>
                  <a:srgbClr val="376092"/>
                </a:solidFill>
                <a:latin typeface="Bahnschrift SemiLight"/>
              </a:rPr>
              <a:t>Цифровая грамотность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720"/>
              </a:spcBef>
              <a:buClr>
                <a:srgbClr val="376092"/>
              </a:buClr>
              <a:buFont typeface="Arial"/>
              <a:buChar char="•"/>
            </a:pPr>
            <a:r>
              <a:rPr b="0" i="1" lang="ru-RU" sz="3600" spc="-1" strike="noStrike">
                <a:solidFill>
                  <a:srgbClr val="376092"/>
                </a:solidFill>
                <a:latin typeface="Bahnschrift SemiLight"/>
              </a:rPr>
              <a:t>Предпринимательская грамотность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994</TotalTime>
  <Application>LibreOffice/6.4.2.2$Windows_x86 LibreOffice_project/4e471d8c02c9c90f512f7f9ead8875b57fcb1ec3</Application>
  <Words>412</Words>
  <Paragraphs>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2017-04-19T14:25:30Z</dcterms:created>
  <dc:creator>user</dc:creator>
  <dc:description/>
  <dc:language>ru-RU</dc:language>
  <cp:lastModifiedBy/>
  <cp:lastPrinted>2021-01-25T12:36:26Z</cp:lastPrinted>
  <dcterms:modified xsi:type="dcterms:W3CDTF">2021-01-25T20:42:13Z</dcterms:modified>
  <cp:revision>100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29</vt:i4>
  </property>
</Properties>
</file>