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70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79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-11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9760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796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73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430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945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762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175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459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783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912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315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7185B-DC37-43DE-855E-E3E6CD8CFB4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3E55C-8A04-4A4A-B95A-96B55316B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544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5952" y="1418577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АРЕФЬЕВ </a:t>
            </a:r>
            <a:br>
              <a:rPr lang="ru-RU" dirty="0" smtClean="0"/>
            </a:br>
            <a:r>
              <a:rPr lang="ru-RU" dirty="0" smtClean="0"/>
              <a:t>ВЕНИАМИН АЛЕКСЕЕВИЧ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СТУДЕНТ.ВОИН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РЕКТОР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4124" y="4619469"/>
            <a:ext cx="3995670" cy="1655762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3300" dirty="0" smtClean="0"/>
              <a:t>Презентацию подготовил </a:t>
            </a:r>
          </a:p>
          <a:p>
            <a:r>
              <a:rPr lang="ru-RU" sz="3300" dirty="0" smtClean="0"/>
              <a:t>студент 1 курса СГЭУ</a:t>
            </a:r>
          </a:p>
          <a:p>
            <a:r>
              <a:rPr lang="ru-RU" sz="3300" dirty="0" smtClean="0"/>
              <a:t> </a:t>
            </a:r>
            <a:r>
              <a:rPr lang="ru-RU" sz="3300" dirty="0" err="1" smtClean="0"/>
              <a:t>Зак</a:t>
            </a:r>
            <a:r>
              <a:rPr lang="ru-RU" sz="3300" dirty="0" smtClean="0"/>
              <a:t> Анатолий Юрьевич</a:t>
            </a:r>
            <a:endParaRPr lang="ru-RU" sz="33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2901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785308"/>
            <a:ext cx="9057939" cy="593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334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4546" y="-141667"/>
            <a:ext cx="9298546" cy="72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198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654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8444753" cy="721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0640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99709" y="235538"/>
            <a:ext cx="11295529" cy="63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713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840" y="317754"/>
            <a:ext cx="5574890" cy="70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192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972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273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554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2122" y="419548"/>
            <a:ext cx="9316122" cy="67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5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0607" y="172122"/>
            <a:ext cx="9585063" cy="64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72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2123" y="-204395"/>
            <a:ext cx="9455971" cy="679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57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321972"/>
            <a:ext cx="9305365" cy="74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068696" cy="70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37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9849" y="-215153"/>
            <a:ext cx="9283849" cy="68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0322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</TotalTime>
  <Words>11</Words>
  <Application>Microsoft Office PowerPoint</Application>
  <PresentationFormat>Экран (4:3)</PresentationFormat>
  <Paragraphs>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АРЕФЬЕВ  ВЕНИАМИН АЛЕКСЕЕВИЧ  СТУДЕНТ.ВОИН. РЕКТОР.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АРЕФЬЕВ ВЕНИАМИН АЛЕКСЕЕВИЧ</dc:title>
  <dc:creator>Елена</dc:creator>
  <cp:lastModifiedBy>SoldatovaO.E</cp:lastModifiedBy>
  <cp:revision>15</cp:revision>
  <dcterms:created xsi:type="dcterms:W3CDTF">2019-12-01T12:51:50Z</dcterms:created>
  <dcterms:modified xsi:type="dcterms:W3CDTF">2021-04-26T08:17:24Z</dcterms:modified>
</cp:coreProperties>
</file>