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9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-12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A3A-D67B-4369-91D3-5797B08F3B63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D8E7-13A3-467C-B386-8B36CB290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3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A3A-D67B-4369-91D3-5797B08F3B63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D8E7-13A3-467C-B386-8B36CB290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601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A3A-D67B-4369-91D3-5797B08F3B63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D8E7-13A3-467C-B386-8B36CB290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040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A3A-D67B-4369-91D3-5797B08F3B63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D8E7-13A3-467C-B386-8B36CB2901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56651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A3A-D67B-4369-91D3-5797B08F3B63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D8E7-13A3-467C-B386-8B36CB290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232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A3A-D67B-4369-91D3-5797B08F3B63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D8E7-13A3-467C-B386-8B36CB290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796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A3A-D67B-4369-91D3-5797B08F3B63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D8E7-13A3-467C-B386-8B36CB290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975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A3A-D67B-4369-91D3-5797B08F3B63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D8E7-13A3-467C-B386-8B36CB290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404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A3A-D67B-4369-91D3-5797B08F3B63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D8E7-13A3-467C-B386-8B36CB290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18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A3A-D67B-4369-91D3-5797B08F3B63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D8E7-13A3-467C-B386-8B36CB290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94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A3A-D67B-4369-91D3-5797B08F3B63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D8E7-13A3-467C-B386-8B36CB290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56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A3A-D67B-4369-91D3-5797B08F3B63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D8E7-13A3-467C-B386-8B36CB290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53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A3A-D67B-4369-91D3-5797B08F3B63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D8E7-13A3-467C-B386-8B36CB290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57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A3A-D67B-4369-91D3-5797B08F3B63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D8E7-13A3-467C-B386-8B36CB290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95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A3A-D67B-4369-91D3-5797B08F3B63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D8E7-13A3-467C-B386-8B36CB290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66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A3A-D67B-4369-91D3-5797B08F3B63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D8E7-13A3-467C-B386-8B36CB290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374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8A3A-D67B-4369-91D3-5797B08F3B63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D8E7-13A3-467C-B386-8B36CB290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42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138A3A-D67B-4369-91D3-5797B08F3B63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7F0D8E7-13A3-467C-B386-8B36CB290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191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865" y="-540773"/>
            <a:ext cx="9144000" cy="27432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Бородин Николай Прокофьевич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0856" y="4572000"/>
            <a:ext cx="9144000" cy="1238865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Бородина В.М.</a:t>
            </a:r>
          </a:p>
          <a:p>
            <a:pPr algn="r"/>
            <a:r>
              <a:rPr lang="ru-RU" dirty="0" smtClean="0"/>
              <a:t>Студентка  </a:t>
            </a:r>
            <a:r>
              <a:rPr lang="ru-RU" dirty="0" smtClean="0"/>
              <a:t>ПОХД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3962" y="2202427"/>
            <a:ext cx="3293805" cy="42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897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495" y="431800"/>
            <a:ext cx="10353762" cy="5956299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dirty="0">
                <a:effectLst/>
              </a:rPr>
              <a:t>Родился он 22 января 1919 года, в деревне Вязовик, Ливенского района, Орловской области, в крестьянской семье. Примечательно то, что отец Николая Прокофьевича, Бородин Прокофий Гаврилович был участником революционного движения в Петербурге 1917 года и лично встречался с Лениным. После революции Прокофий Гаврилович вернулся в свою родную деревню организовывать советскую власть. </a:t>
            </a:r>
          </a:p>
          <a:p>
            <a:pPr marL="36900" indent="0">
              <a:buNone/>
            </a:pPr>
            <a:r>
              <a:rPr lang="ru-RU" dirty="0">
                <a:effectLst/>
              </a:rPr>
              <a:t>В детстве Николай был очень способным ребенком и прекрасно учился. Начальную школу заканчивал в городе Днепропетровске. А после школы поступает в педагогическое училище в городе Ливны. </a:t>
            </a:r>
          </a:p>
          <a:p>
            <a:pPr marL="36900" indent="0">
              <a:buNone/>
            </a:pPr>
            <a:r>
              <a:rPr lang="ru-RU" dirty="0">
                <a:effectLst/>
              </a:rPr>
              <a:t>Окончив его в 1935 году, он отправляется в Ленинград и поступает в Ленинградский Государственный Университет на исторический факультет. На самом деле, Николай очень любил математику и ехал в Ленинград поступать именно на математический факультет. Но к сожалению набор был окончен и ему пришлось поступать туда где были свободные места. Поступал он на истфак с твердым намерением на следующий год перевестись на математический, но история его так увлекла, что он посвятил ей всю </a:t>
            </a:r>
            <a:r>
              <a:rPr lang="ru-RU" dirty="0" smtClean="0">
                <a:effectLst/>
              </a:rPr>
              <a:t>свою </a:t>
            </a:r>
            <a:r>
              <a:rPr lang="ru-RU" dirty="0">
                <a:effectLst/>
              </a:rPr>
              <a:t>жизнь.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2671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60" y="843280"/>
            <a:ext cx="10353762" cy="848530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 университет с красным дипломом в 1939 году, но сразу после его окончания применить свои знания на практике не сумел, так как началась Финская война и всех студентов призвали на фронт. Сам Николай Прокофьевич рассказывал, как их, молодых парней, еще не знавших что такое война, высадили в месте военных действий, и им не оставалось ничего, кроме как идти в бой.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3520" y="2655353"/>
            <a:ext cx="2736651" cy="3644900"/>
          </a:xfrm>
        </p:spPr>
      </p:pic>
      <p:sp>
        <p:nvSpPr>
          <p:cNvPr id="5" name="Прямоугольник 4"/>
          <p:cNvSpPr/>
          <p:nvPr/>
        </p:nvSpPr>
        <p:spPr>
          <a:xfrm>
            <a:off x="314960" y="2066786"/>
            <a:ext cx="8798560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Советско-Финской войны началась Великая Отечественная. Мой прадедушка героически прошел ее от начала и до конца. 406 стрелковый полк, в котором он служил, в начале войны оборонял блокадный Ленинград. Именно поэтому он не понаслышке знал, что такое муки голода. Страшные картины блокадного Ленинграда на всю жизнь оставили отпечаток в его душе. Позднее, 406 стрелковый полк был отправлен в Европу для наступательных операций и участвовал во взятии Кёнигсберга в апреле 1945 года. После взятия этого стратегически важного для немецкой армии города, наша армия, в составе которой был Николай Прокофьевич, направилась в столицу фашистской империи-Берлин. В ходе ожесточенных боев за этот город, которые продолжались с 16 апреля по 8 мая наши войска наконец одержали победу в этой кровопролитной войне. Николай лично видел, как поднимали Знамя Победы над рейхстагом. Но на этом боевые действия для него не закончились. Также, он участвовал в освобождении Китая от «японских империалистов» летом и осенью 1945 года.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225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839" y="3058161"/>
            <a:ext cx="2804161" cy="34950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2880" y="3058160"/>
            <a:ext cx="5039360" cy="34950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9760" y="894080"/>
            <a:ext cx="996696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свои боевые заслуги Николай получил более 18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наград в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частности: 2 «Ордена Красной звезды», «Орден Отечественной войны</a:t>
            </a:r>
            <a:r>
              <a:rPr lang="ru-RU" sz="1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 степени», медали «За оборону Ленинграда», «За взятие Кёнигсберга» и др. Как и многие солдаты, Николай вернулся с войны больным. Он был несколько раз ранен и контужен и, хотя вернулся он с целыми конечностями, в его голове находились осколки от разорвавшегося снаряда, которые достать было невозможно. Травмы, полученные, на войне мучили его на протяжении всей жизни.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561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95" y="558800"/>
            <a:ext cx="10353762" cy="9704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>
                <a:effectLst/>
              </a:rPr>
              <a:t>Вернувшись с войны, Николай устроился в </a:t>
            </a:r>
            <a:r>
              <a:rPr lang="ru-RU" sz="2000" dirty="0" err="1">
                <a:effectLst/>
              </a:rPr>
              <a:t>РайКом</a:t>
            </a:r>
            <a:r>
              <a:rPr lang="ru-RU" sz="2000" dirty="0">
                <a:effectLst/>
              </a:rPr>
              <a:t> партию города Ливны потому как, в послевоенное время люди с высшим образованием были на вес золота. Там же, в городе Ливны он повстречал свою будущую жену Анну. Через некоторое время Николая с женой отправляют в село Успенка, для работы в местной школе. Став директором школы, Николай, параллельно, поступает в аспирантуру в Московский Государственный Университет. Там, он защищает диссертацию в возрасте 36 лет и получает звание кандидата исторических наук.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0995" y="2392680"/>
            <a:ext cx="5618480" cy="3616960"/>
          </a:xfrm>
        </p:spPr>
      </p:pic>
      <p:sp>
        <p:nvSpPr>
          <p:cNvPr id="5" name="Прямоугольник 4"/>
          <p:cNvSpPr/>
          <p:nvPr/>
        </p:nvSpPr>
        <p:spPr>
          <a:xfrm>
            <a:off x="354995" y="1925153"/>
            <a:ext cx="6096000" cy="45520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окончания аспирантуры, Николай с семьей уезжает из деревни и оказывается в Самаре. По приезде он устраивается на работу завучем в одну из самарских школ и преподает историю, но не долго. Позднее, он становится преподавателем Куйбышевского планового института и работает сначала на кафедре политической экономии, а затем на кафедре истории. Всю жизнь Николая очень интересовала наука, он был очень начитан и никогда не упускал возможности узнать что-то новое. Он написал более 100 научных статей, которые были весьма интересны и весомы в профессиональных кругах и на них часто ссылались другие ученые. Труды его печатались в журнале «Вестник Московского университета» - одном из авторитетнейших научных журналов.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63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715" y="497840"/>
            <a:ext cx="10353762" cy="9704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>
                <a:effectLst/>
              </a:rPr>
              <a:t>Научной деятельностью Николай занимался вплоть до старости, а точнее до ужасной трагедии, которая произошла в его семье. 7 октября 1997 года, в подъезде своего дома был застрелен сын Николая Прокофьевича, Бородин Евгений Николаевич, полковник внутренней службы, начальник следственного изолятора города Сызрань. Эта новость подкосила Николая и потрясла всю Самарскую область.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6464" y="1468290"/>
            <a:ext cx="3721536" cy="4810590"/>
          </a:xfrm>
        </p:spPr>
      </p:pic>
      <p:sp>
        <p:nvSpPr>
          <p:cNvPr id="5" name="Прямоугольник 4"/>
          <p:cNvSpPr/>
          <p:nvPr/>
        </p:nvSpPr>
        <p:spPr>
          <a:xfrm>
            <a:off x="273715" y="2519680"/>
            <a:ext cx="7496895" cy="2964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данный момент, почти в каждом подразделении имеется уголок памяти Е.Н. Бородина, ежегодно, в системе МВД проводятся спортивные соревнования в его честь, снято и написано несколько фильмов и книг о его жизни. Также, в его честь названо село Бородиновка в Самарской области. Можно с уверенностью сказать, что Евгений Николаевич, как и его отец, «воевал» за свою Родину, но, к сожалению, «погиб на фронте». После случившегося Николай Прокофьевич ушел из университета, у него начались серьезные проблемы со здоровьем и он умер в 2004 году так и не оправившись от этой травмы.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759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158240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Несмотря </a:t>
            </a:r>
            <a:r>
              <a:rPr lang="ru-RU" sz="2400" dirty="0">
                <a:effectLst/>
              </a:rPr>
              <a:t>на тяжелую жизнь, которую прошел </a:t>
            </a:r>
            <a:r>
              <a:rPr lang="ru-RU" sz="2400" dirty="0" smtClean="0">
                <a:effectLst/>
              </a:rPr>
              <a:t>мой прадедушка, </a:t>
            </a:r>
            <a:r>
              <a:rPr lang="ru-RU" sz="2400" dirty="0">
                <a:effectLst/>
              </a:rPr>
              <a:t>он не потерял своей человечности и в наших сердцах он навсегда останется героем, который воевал за мирное небо над нашими головами.</a:t>
            </a:r>
            <a:br>
              <a:rPr lang="ru-RU" sz="2400" dirty="0">
                <a:effectLst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9994" y="1767840"/>
            <a:ext cx="3881364" cy="4897121"/>
          </a:xfrm>
        </p:spPr>
      </p:pic>
    </p:spTree>
    <p:extLst>
      <p:ext uri="{BB962C8B-B14F-4D97-AF65-F5344CB8AC3E}">
        <p14:creationId xmlns:p14="http://schemas.microsoft.com/office/powerpoint/2010/main" xmlns="" val="1861246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195" y="1442720"/>
            <a:ext cx="10353762" cy="271272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7563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Грифел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Грифель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88</TotalTime>
  <Words>856</Words>
  <Application>Microsoft Office PowerPoint</Application>
  <PresentationFormat>Произвольный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Грифель</vt:lpstr>
      <vt:lpstr>Бородин Николай Прокофьевич</vt:lpstr>
      <vt:lpstr>Слайд 2</vt:lpstr>
      <vt:lpstr>Окончил университет с красным дипломом в 1939 году, но сразу после его окончания применить свои знания на практике не сумел, так как началась Финская война и всех студентов призвали на фронт. Сам Николай Прокофьевич рассказывал, как их, молодых парней, еще не знавших что такое война, высадили в месте военных действий, и им не оставалось ничего, кроме как идти в бой. </vt:lpstr>
      <vt:lpstr>Слайд 4</vt:lpstr>
      <vt:lpstr>Вернувшись с войны, Николай устроился в РайКом партию города Ливны потому как, в послевоенное время люди с высшим образованием были на вес золота. Там же, в городе Ливны он повстречал свою будущую жену Анну. Через некоторое время Николая с женой отправляют в село Успенка, для работы в местной школе. Став директором школы, Николай, параллельно, поступает в аспирантуру в Московский Государственный Университет. Там, он защищает диссертацию в возрасте 36 лет и получает звание кандидата исторических наук. </vt:lpstr>
      <vt:lpstr>Научной деятельностью Николай занимался вплоть до старости, а точнее до ужасной трагедии, которая произошла в его семье. 7 октября 1997 года, в подъезде своего дома был застрелен сын Николая Прокофьевича, Бородин Евгений Николаевич, полковник внутренней службы, начальник следственного изолятора города Сызрань. Эта новость подкосила Николая и потрясла всю Самарскую область. </vt:lpstr>
      <vt:lpstr>Несмотря на тяжелую жизнь, которую прошел мой прадедушка, он не потерял своей человечности и в наших сердцах он навсегда останется героем, который воевал за мирное небо над нашими головами.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Бородин Николай Прокофьевич</dc:title>
  <dc:creator>Макс</dc:creator>
  <cp:lastModifiedBy>SoldatovaO.E</cp:lastModifiedBy>
  <cp:revision>8</cp:revision>
  <dcterms:created xsi:type="dcterms:W3CDTF">2015-04-19T13:13:46Z</dcterms:created>
  <dcterms:modified xsi:type="dcterms:W3CDTF">2021-04-26T08:22:07Z</dcterms:modified>
</cp:coreProperties>
</file>