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1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78"/>
    <p:restoredTop sz="94681"/>
  </p:normalViewPr>
  <p:slideViewPr>
    <p:cSldViewPr snapToGrid="0" snapToObjects="1">
      <p:cViewPr>
        <p:scale>
          <a:sx n="64" d="100"/>
          <a:sy n="64" d="100"/>
        </p:scale>
        <p:origin x="-1230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4D6276-91A9-E24C-B739-DE2F7584D2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/>
              <a:t>Махалов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Валерий </a:t>
            </a:r>
            <a:r>
              <a:rPr lang="ru-RU" dirty="0"/>
              <a:t>Иванович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(1925–2011</a:t>
            </a:r>
            <a:r>
              <a:rPr lang="ru-RU" dirty="0"/>
              <a:t>) 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8AE9AC-1E8F-B34E-89B3-0F4D1321C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97483" y="3506474"/>
            <a:ext cx="9692478" cy="109978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Выполнил студент  гр. Фикр-1 Иваненко С.В.</a:t>
            </a:r>
          </a:p>
          <a:p>
            <a:r>
              <a:rPr lang="ru-RU" dirty="0"/>
              <a:t>Научный руководитель  доцент,  </a:t>
            </a:r>
            <a:r>
              <a:rPr lang="ru-RU" dirty="0" err="1"/>
              <a:t>к.и.Н</a:t>
            </a:r>
            <a:r>
              <a:rPr lang="ru-RU" dirty="0"/>
              <a:t>. </a:t>
            </a:r>
            <a:r>
              <a:rPr lang="ru-RU" dirty="0" err="1"/>
              <a:t>Сумбурова</a:t>
            </a:r>
            <a:r>
              <a:rPr lang="ru-RU" dirty="0"/>
              <a:t> Е.И.</a:t>
            </a:r>
          </a:p>
        </p:txBody>
      </p:sp>
    </p:spTree>
    <p:extLst>
      <p:ext uri="{BB962C8B-B14F-4D97-AF65-F5344CB8AC3E}">
        <p14:creationId xmlns:p14="http://schemas.microsoft.com/office/powerpoint/2010/main" val="39233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169D20-FE8A-DC4A-B2FA-3D9AB2E6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все начиналось…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F462E51-F6C6-FD49-8F03-8E428D5704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1962150"/>
            <a:ext cx="2309062" cy="33115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022159D-F638-904D-8DE5-7B0FF03FDDB4}"/>
              </a:ext>
            </a:extLst>
          </p:cNvPr>
          <p:cNvSpPr txBox="1"/>
          <p:nvPr/>
        </p:nvSpPr>
        <p:spPr>
          <a:xfrm>
            <a:off x="3318932" y="1744808"/>
            <a:ext cx="8187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Валерий </a:t>
            </a:r>
            <a:r>
              <a:rPr lang="ru-RU" dirty="0" smtClean="0"/>
              <a:t>Иванович </a:t>
            </a:r>
            <a:r>
              <a:rPr lang="ru-RU" dirty="0" err="1" smtClean="0"/>
              <a:t>Махалов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Окончил </a:t>
            </a:r>
            <a:r>
              <a:rPr lang="ru-RU" dirty="0"/>
              <a:t>ускоренные курсы по подготовке переводчиков немецкого языка в Военном институте иностранных </a:t>
            </a:r>
            <a:r>
              <a:rPr lang="ru-RU" dirty="0" smtClean="0"/>
              <a:t>языков </a:t>
            </a:r>
            <a:r>
              <a:rPr lang="ru-RU" dirty="0"/>
              <a:t>в Ставрополе (ныне Тольятти</a:t>
            </a:r>
            <a:r>
              <a:rPr lang="ru-RU" dirty="0" smtClean="0"/>
              <a:t>)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годы </a:t>
            </a:r>
            <a:r>
              <a:rPr lang="ru-RU" dirty="0" smtClean="0"/>
              <a:t>ВОВ</a:t>
            </a:r>
            <a:r>
              <a:rPr lang="ru-RU" dirty="0">
                <a:solidFill>
                  <a:prstClr val="black"/>
                </a:solidFill>
              </a:rPr>
              <a:t> –</a:t>
            </a:r>
            <a:r>
              <a:rPr lang="ru-RU" dirty="0" smtClean="0"/>
              <a:t> переводчик </a:t>
            </a:r>
            <a:r>
              <a:rPr lang="ru-RU" dirty="0"/>
              <a:t>69-го стрелкового </a:t>
            </a:r>
            <a:r>
              <a:rPr lang="ru-RU" dirty="0" smtClean="0"/>
              <a:t>корпуса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8F6E29A-6553-EE4F-9850-77374DC31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33" y="3776133"/>
            <a:ext cx="8187266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7795B7-EEBF-BB41-A6E2-60C92250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Операция </a:t>
            </a:r>
            <a:r>
              <a:rPr lang="ru-RU" dirty="0"/>
              <a:t>«Багратион»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E5121A3-4C70-C846-893A-3EEEB294476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703733" y="1913965"/>
            <a:ext cx="2938856" cy="44868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82F29A-DECB-4943-8E38-FBB27179BD9B}"/>
              </a:ext>
            </a:extLst>
          </p:cNvPr>
          <p:cNvSpPr txBox="1"/>
          <p:nvPr/>
        </p:nvSpPr>
        <p:spPr>
          <a:xfrm>
            <a:off x="549412" y="1648918"/>
            <a:ext cx="8154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Самый памятный эпизод войны – лето 1944 г.  </a:t>
            </a:r>
          </a:p>
          <a:p>
            <a:r>
              <a:rPr lang="ru-RU" dirty="0" smtClean="0"/>
              <a:t>Валерий </a:t>
            </a:r>
            <a:r>
              <a:rPr lang="ru-RU" dirty="0"/>
              <a:t>Иванович получил своё первое самостоятельное задание.  </a:t>
            </a:r>
          </a:p>
          <a:p>
            <a:r>
              <a:rPr lang="ru-RU" dirty="0"/>
              <a:t>«Пойдешь к немцам  </a:t>
            </a:r>
            <a:r>
              <a:rPr lang="ru-RU" dirty="0" smtClean="0"/>
              <a:t>парламентером. </a:t>
            </a:r>
            <a:r>
              <a:rPr lang="ru-RU" dirty="0"/>
              <a:t>Один. Останови их, лейтенант!» </a:t>
            </a:r>
            <a:endParaRPr lang="ru-RU" dirty="0" smtClean="0"/>
          </a:p>
          <a:p>
            <a:r>
              <a:rPr lang="ru-RU" dirty="0" err="1" smtClean="0"/>
              <a:t>Махалов</a:t>
            </a:r>
            <a:r>
              <a:rPr lang="ru-RU" dirty="0"/>
              <a:t>, не чувствуя страха, без дрожи в руках и ногах направился прямиком через ржаное поле, крича по-немецки : «Не стреляйте! Не нужно крови!»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8E0CFE-77B6-2446-ACA2-7C91E1DAF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11" y="3429001"/>
            <a:ext cx="715525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0772C4-582A-C34F-9217-3F1EE6304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96055"/>
            <a:ext cx="10396882" cy="1151965"/>
          </a:xfrm>
        </p:spPr>
        <p:txBody>
          <a:bodyPr/>
          <a:lstStyle/>
          <a:p>
            <a:pPr algn="ctr"/>
            <a:r>
              <a:rPr lang="ru-RU" dirty="0"/>
              <a:t>Боевые </a:t>
            </a:r>
            <a:r>
              <a:rPr lang="ru-RU" dirty="0" smtClean="0"/>
              <a:t>награды </a:t>
            </a:r>
            <a:r>
              <a:rPr lang="ru-RU" dirty="0"/>
              <a:t>героя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4DD38C-F885-154B-ADAB-EF6B0259ED10}"/>
              </a:ext>
            </a:extLst>
          </p:cNvPr>
          <p:cNvSpPr txBox="1"/>
          <p:nvPr/>
        </p:nvSpPr>
        <p:spPr>
          <a:xfrm>
            <a:off x="0" y="1643702"/>
            <a:ext cx="24495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Орден </a:t>
            </a:r>
            <a:r>
              <a:rPr lang="ru-RU" sz="2000" dirty="0"/>
              <a:t>Боевого Красного </a:t>
            </a:r>
            <a:r>
              <a:rPr lang="ru-RU" sz="2000" dirty="0" smtClean="0"/>
              <a:t>Знамени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79229E01-D6B1-A04A-9DF5-3B5C0FE6DB9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446855" y="1773237"/>
            <a:ext cx="3059344" cy="331152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F9C378-B48D-1744-94BE-A0F930231C83}"/>
              </a:ext>
            </a:extLst>
          </p:cNvPr>
          <p:cNvSpPr txBox="1"/>
          <p:nvPr/>
        </p:nvSpPr>
        <p:spPr>
          <a:xfrm>
            <a:off x="6045937" y="1782202"/>
            <a:ext cx="2850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Орден </a:t>
            </a:r>
            <a:r>
              <a:rPr lang="ru-RU" sz="2000" dirty="0" smtClean="0"/>
              <a:t>Отечественной </a:t>
            </a:r>
            <a:r>
              <a:rPr lang="ru-RU" sz="2000" dirty="0"/>
              <a:t>войны </a:t>
            </a:r>
            <a:r>
              <a:rPr lang="en-US" sz="2000" dirty="0" smtClean="0"/>
              <a:t>II</a:t>
            </a:r>
            <a:r>
              <a:rPr lang="ru-RU" sz="2000" dirty="0" smtClean="0"/>
              <a:t> степени</a:t>
            </a:r>
            <a:endParaRPr lang="ru-RU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16AB8EF-D3D4-AB48-BBD2-B2EEBF5F5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403" y="1643701"/>
            <a:ext cx="2336716" cy="3078201"/>
          </a:xfrm>
          <a:prstGeom prst="rect">
            <a:avLst/>
          </a:prstGeom>
        </p:spPr>
      </p:pic>
      <p:pic>
        <p:nvPicPr>
          <p:cNvPr id="8" name="Объект 5">
            <a:extLst>
              <a:ext uri="{FF2B5EF4-FFF2-40B4-BE49-F238E27FC236}">
                <a16:creationId xmlns:a16="http://schemas.microsoft.com/office/drawing/2014/main" xmlns="" id="{1C0960F9-EFA8-CD43-B180-7EB53E08D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414" y="3356455"/>
            <a:ext cx="3254637" cy="21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2CB515-E69E-7F4E-B4FF-CA7094F6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6075"/>
            <a:ext cx="10396882" cy="1151965"/>
          </a:xfrm>
        </p:spPr>
        <p:txBody>
          <a:bodyPr/>
          <a:lstStyle/>
          <a:p>
            <a:pPr algn="ctr"/>
            <a:r>
              <a:rPr lang="ru-RU" dirty="0"/>
              <a:t>Боевые </a:t>
            </a:r>
            <a:r>
              <a:rPr lang="ru-RU" dirty="0" smtClean="0"/>
              <a:t>награды </a:t>
            </a:r>
            <a:r>
              <a:rPr lang="ru-RU" dirty="0"/>
              <a:t>героя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C0B32DA-4B9B-5F44-A64D-8097C55F3B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4927" y="1747157"/>
            <a:ext cx="7919359" cy="33636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D118C6E-8C3D-164F-A0EE-39C509AF6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87" y="1583871"/>
            <a:ext cx="3543300" cy="385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D0B0C7-5302-0343-A428-514F478E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51085"/>
            <a:ext cx="10396882" cy="1151965"/>
          </a:xfrm>
        </p:spPr>
        <p:txBody>
          <a:bodyPr/>
          <a:lstStyle/>
          <a:p>
            <a:pPr algn="ctr"/>
            <a:r>
              <a:rPr lang="ru-RU" dirty="0"/>
              <a:t>Боевые </a:t>
            </a:r>
            <a:r>
              <a:rPr lang="ru-RU" dirty="0" smtClean="0"/>
              <a:t>награды </a:t>
            </a:r>
            <a:r>
              <a:rPr lang="ru-RU" dirty="0"/>
              <a:t>героя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6A1C5DE-7B42-E64B-A793-0FE0796F1E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2145392"/>
            <a:ext cx="1893811" cy="331152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3A9E67-6CFA-9043-B9E7-BD18D0FE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1724603"/>
            <a:ext cx="8501742" cy="38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4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5ACFC3-7D5F-A54D-8B9A-12298E73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16174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Послевоенная жизнь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13D2C0-B4A6-F840-9459-B66228CEDC32}"/>
              </a:ext>
            </a:extLst>
          </p:cNvPr>
          <p:cNvSpPr txBox="1"/>
          <p:nvPr/>
        </p:nvSpPr>
        <p:spPr>
          <a:xfrm>
            <a:off x="262285" y="1268139"/>
            <a:ext cx="658822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Заведующий </a:t>
            </a:r>
            <a:r>
              <a:rPr lang="ru-RU" dirty="0"/>
              <a:t>кафедры планирования народного хозяйства  Куйбышевского Планового института.</a:t>
            </a:r>
          </a:p>
          <a:p>
            <a:endParaRPr lang="ru-RU" dirty="0"/>
          </a:p>
          <a:p>
            <a:r>
              <a:rPr lang="ru-RU" dirty="0" smtClean="0"/>
              <a:t>Старший научный сотрудник Института </a:t>
            </a:r>
            <a:r>
              <a:rPr lang="ru-RU" dirty="0"/>
              <a:t>социально-экономических проблем в </a:t>
            </a:r>
            <a:r>
              <a:rPr lang="ru-RU" dirty="0" smtClean="0"/>
              <a:t>Санкт-Петербурге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Активный участник Клуба </a:t>
            </a:r>
            <a:r>
              <a:rPr lang="ru-RU" dirty="0"/>
              <a:t>выпускников </a:t>
            </a:r>
            <a:r>
              <a:rPr lang="ru-RU" dirty="0" smtClean="0"/>
              <a:t>Военного института </a:t>
            </a:r>
            <a:r>
              <a:rPr lang="ru-RU" dirty="0"/>
              <a:t>иностранных языков в Санкт-Петербурге</a:t>
            </a:r>
            <a:endParaRPr lang="ru-RU" dirty="0" smtClean="0"/>
          </a:p>
          <a:p>
            <a:r>
              <a:rPr lang="ru-RU" dirty="0" smtClean="0"/>
              <a:t>  </a:t>
            </a:r>
            <a:endParaRPr lang="ru-RU" dirty="0"/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«AD </a:t>
            </a:r>
            <a:r>
              <a:rPr lang="ru-RU" sz="2800" dirty="0"/>
              <a:t>AUGUSTAPER </a:t>
            </a:r>
            <a:r>
              <a:rPr lang="ru-RU" sz="2800" dirty="0" smtClean="0"/>
              <a:t>ANGUSTA» </a:t>
            </a:r>
          </a:p>
          <a:p>
            <a:pPr algn="ctr"/>
            <a:r>
              <a:rPr lang="ru-RU" sz="2800" dirty="0" smtClean="0"/>
              <a:t>«К </a:t>
            </a:r>
            <a:r>
              <a:rPr lang="ru-RU" sz="2800" dirty="0"/>
              <a:t>высокому через </a:t>
            </a:r>
            <a:r>
              <a:rPr lang="ru-RU" sz="2800" dirty="0" smtClean="0"/>
              <a:t>трудное»</a:t>
            </a:r>
            <a:endParaRPr lang="ru-RU" sz="2800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7D0E5BB-BDCF-AC44-819F-683B0AEC2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532" y="1282379"/>
            <a:ext cx="3228425" cy="389088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0505" y="2063396"/>
            <a:ext cx="4230002" cy="331118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7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F280BD-CC3A-FD44-8ADE-0300CC18D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2701977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5827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211</TotalTime>
  <Words>178</Words>
  <Application>Microsoft Office PowerPoint</Application>
  <PresentationFormat>Произвольный</PresentationFormat>
  <Paragraphs>31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Главное мероприятие</vt:lpstr>
      <vt:lpstr>Махалов  Валерий Иванович  (1925–2011) </vt:lpstr>
      <vt:lpstr>Как все начиналось…</vt:lpstr>
      <vt:lpstr>Операция «Багратион»</vt:lpstr>
      <vt:lpstr>Боевые награды героя</vt:lpstr>
      <vt:lpstr>Боевые награды героя</vt:lpstr>
      <vt:lpstr>Боевые награды героя</vt:lpstr>
      <vt:lpstr>Послевоенная жизнь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Махалов </dc:title>
  <dc:creator>sonechka2001@mail.ru</dc:creator>
  <cp:lastModifiedBy>Сергей Сумбуров</cp:lastModifiedBy>
  <cp:revision>13</cp:revision>
  <dcterms:created xsi:type="dcterms:W3CDTF">2019-12-01T09:49:14Z</dcterms:created>
  <dcterms:modified xsi:type="dcterms:W3CDTF">2019-12-02T18:22:50Z</dcterms:modified>
</cp:coreProperties>
</file>