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74" r:id="rId2"/>
    <p:sldId id="283" r:id="rId3"/>
    <p:sldId id="272" r:id="rId4"/>
    <p:sldId id="273" r:id="rId5"/>
    <p:sldId id="275" r:id="rId6"/>
    <p:sldId id="289" r:id="rId7"/>
    <p:sldId id="276" r:id="rId8"/>
    <p:sldId id="278" r:id="rId9"/>
    <p:sldId id="281" r:id="rId10"/>
    <p:sldId id="279" r:id="rId11"/>
    <p:sldId id="288" r:id="rId12"/>
    <p:sldId id="284" r:id="rId13"/>
    <p:sldId id="261" r:id="rId14"/>
    <p:sldId id="282" r:id="rId15"/>
    <p:sldId id="280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0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8902C5D-AE2B-47B9-A7C8-5B195135D07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5D901F6-B044-4C5C-9BE3-F341D9BDCE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Куйбышевский плановый институт в годы войны. </a:t>
            </a:r>
            <a:endParaRPr lang="ru-RU" dirty="0"/>
          </a:p>
        </p:txBody>
      </p:sp>
      <p:pic>
        <p:nvPicPr>
          <p:cNvPr id="2050" name="Picture 2" descr="C:\Users\SoldatovaO.E\Desktop\Рабочи1 стол 2016\7 сентября КНИГА ФОТО\2 очерк\02 Второе здание до 194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48993" y="2220690"/>
            <a:ext cx="4684014" cy="3284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Память о них жива</a:t>
            </a:r>
            <a:endParaRPr lang="ru-RU" dirty="0"/>
          </a:p>
        </p:txBody>
      </p:sp>
      <p:pic>
        <p:nvPicPr>
          <p:cNvPr id="7170" name="Picture 2" descr="C:\Users\SoldatovaO.E\Desktop\КПИ в годы войны\03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624979"/>
            <a:ext cx="5486400" cy="4476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usinovaE.A\Desktop\01.09.15\от Веры\история сгэу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08720"/>
            <a:ext cx="7286676" cy="530636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ldatovaO.E\Desktop\lIsuLO11-W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Последний ветеран в университете</a:t>
            </a:r>
            <a:endParaRPr lang="ru-RU" dirty="0"/>
          </a:p>
        </p:txBody>
      </p:sp>
      <p:pic>
        <p:nvPicPr>
          <p:cNvPr id="6146" name="Picture 2" descr="C:\Users\SoldatovaO.E\Desktop\Книга\Фото.Ветераны\11 Ример М.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01048" y="1600200"/>
            <a:ext cx="297990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Встреча выпускников 1941 г. (Куйбышев 1981 г.).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oldatovaO.E\Desktop\Рабочи1 стол 2016\7 сентября КНИГА ФОТО\3 очерк\встреча выпускников 41 г. в 1981 г.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73" y="1357298"/>
            <a:ext cx="5002345" cy="428628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818" y="3857627"/>
            <a:ext cx="3786182" cy="2832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ldatovaO.E\Desktop\Рабочий стол 417 каб\Д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857250"/>
            <a:ext cx="6715172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6297952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Кусочек хлеба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Кусочек на земле.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Поднять или не стоит?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 сколько стоит хлеб?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 он копейки стоит.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Прости меня, боец,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Погибший жизни ради!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Прости меня, отец,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 голод в Ленинграде.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Прости, седая мать,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былое лихолетье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евшая сама,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Чтоб не погибли дети!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Простите мне вину,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Которой нет предела: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Простите мне войну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то, что сытно ела!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Вот он в пыли лежит,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в нем – такая сила!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скольким, чтобы жить,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Кусочка не хватило…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Кусочек на земле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Поднять или не стоит?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 сколько стоит хлеб?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 хлеб – он жизни стоит.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                                                                 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В.Капцева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Куйбышев в годы войны. Значимые события.</a:t>
            </a:r>
            <a:endParaRPr lang="ru-RU" dirty="0"/>
          </a:p>
        </p:txBody>
      </p:sp>
      <p:pic>
        <p:nvPicPr>
          <p:cNvPr id="1026" name="Picture 2" descr="C:\Users\SoldatovaO.E\Desktop\img-20160427175304-9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7356" y="3214686"/>
            <a:ext cx="1284316" cy="1284316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1600200"/>
            <a:ext cx="3357586" cy="4525963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Куйбышев - Запасная столица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Парад 7 ноября 1941 года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Штурмовики Ил-2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Юрий Левитан и Советское информбюро в Куйбышеве</a:t>
            </a:r>
          </a:p>
          <a:p>
            <a:r>
              <a:rPr lang="ru-RU" sz="2400" b="1" dirty="0" smtClean="0"/>
              <a:t>Культура военного Куйбышева</a:t>
            </a:r>
            <a:endParaRPr lang="ru-RU" sz="2400" dirty="0" smtClean="0"/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1028" name="Picture 4" descr="C:\Users\SoldatovaO.E\Desktop\Фотка_1190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714489"/>
            <a:ext cx="1571636" cy="1214446"/>
          </a:xfrm>
          <a:prstGeom prst="rect">
            <a:avLst/>
          </a:prstGeom>
          <a:noFill/>
        </p:spPr>
      </p:pic>
      <p:pic>
        <p:nvPicPr>
          <p:cNvPr id="1029" name="Picture 5" descr="C:\Users\SoldatovaO.E\Desktop\176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1857388" cy="169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C:\Users\SoldatovaO.E\Desktop\img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643050"/>
            <a:ext cx="1643074" cy="857256"/>
          </a:xfrm>
          <a:prstGeom prst="rect">
            <a:avLst/>
          </a:prstGeom>
          <a:noFill/>
        </p:spPr>
      </p:pic>
      <p:pic>
        <p:nvPicPr>
          <p:cNvPr id="1031" name="Picture 7" descr="C:\Users\SoldatovaO.E\Desktop\wx108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3857628"/>
            <a:ext cx="2071702" cy="1571636"/>
          </a:xfrm>
          <a:prstGeom prst="rect">
            <a:avLst/>
          </a:prstGeom>
          <a:noFill/>
        </p:spPr>
      </p:pic>
      <p:pic>
        <p:nvPicPr>
          <p:cNvPr id="1032" name="Picture 8" descr="C:\Users\SoldatovaO.E\Desktop\10295698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4786322"/>
            <a:ext cx="2357454" cy="1768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500430" y="2153955"/>
            <a:ext cx="1503842" cy="1560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Выпуск 1941 года.</a:t>
            </a:r>
            <a:endParaRPr lang="ru-RU" dirty="0"/>
          </a:p>
        </p:txBody>
      </p:sp>
      <p:pic>
        <p:nvPicPr>
          <p:cNvPr id="8194" name="Picture 2" descr="C:\Users\SoldatovaO.E\Desktop\КПИ в годы войны\выпуск 1941 на разворот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5243" y="1600200"/>
            <a:ext cx="627151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000131"/>
          </a:xfrm>
        </p:spPr>
        <p:txBody>
          <a:bodyPr/>
          <a:lstStyle/>
          <a:p>
            <a:r>
              <a:rPr lang="ru-RU" dirty="0" smtClean="0"/>
              <a:t>Закрытие института.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1142984"/>
            <a:ext cx="3357586" cy="50006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142984"/>
            <a:ext cx="457203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Второе рождение.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6172" cy="4525963"/>
          </a:xfrm>
        </p:spPr>
        <p:txBody>
          <a:bodyPr/>
          <a:lstStyle/>
          <a:p>
            <a:r>
              <a:rPr lang="ru-RU" dirty="0" smtClean="0"/>
              <a:t>Занятия проводились в  средней школе № 24  в 3-ю и 4-ю смены с 19.00 до 24.00.</a:t>
            </a:r>
          </a:p>
          <a:p>
            <a:endParaRPr lang="ru-RU" dirty="0"/>
          </a:p>
        </p:txBody>
      </p:sp>
      <p:pic>
        <p:nvPicPr>
          <p:cNvPr id="5" name="Picture 2" descr="C:\Users\SoldatovaO.E\Desktop\Книга\Книга Война\10-2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414340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latin typeface="Book Antiqua" panose="02040602050305030304" pitchFamily="18" charset="0"/>
              </a:rPr>
              <a:t>Оказание помощи фронту Куйбышевским плановым институтом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200" dirty="0" smtClean="0">
                <a:latin typeface="Book Antiqua" panose="02040602050305030304" pitchFamily="18" charset="0"/>
              </a:rPr>
              <a:t>Куйбышевский плановый институт за время войны стремился оказывать помощь фронту, собрав средства в сумме 81 793 </a:t>
            </a:r>
            <a:r>
              <a:rPr lang="ru-RU" sz="3200" dirty="0" err="1" smtClean="0">
                <a:latin typeface="Book Antiqua" panose="02040602050305030304" pitchFamily="18" charset="0"/>
              </a:rPr>
              <a:t>руб</a:t>
            </a:r>
            <a:r>
              <a:rPr lang="ru-RU" sz="3200" dirty="0" smtClean="0">
                <a:latin typeface="Book Antiqua" panose="02040602050305030304" pitchFamily="18" charset="0"/>
              </a:rPr>
              <a:t>: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внесено средств в помощь семьям военнослужащих – 3091 руб.;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собрано средств на танковую колонну – 38 226 руб.;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денежных средств для подшефного госпиталя – 2120 руб.;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 средств в помощь детям-сиротам – 875 руб.; 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средств в помощь инвалидам Отечественной войны – 1222 руб.;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Теплых вещей для РККА – на 450 руб.;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Средств на </a:t>
            </a:r>
            <a:r>
              <a:rPr lang="ru-RU" sz="3200" dirty="0" err="1" smtClean="0">
                <a:latin typeface="Book Antiqua" panose="02040602050305030304" pitchFamily="18" charset="0"/>
              </a:rPr>
              <a:t>авиаэскадрилью</a:t>
            </a:r>
            <a:r>
              <a:rPr lang="ru-RU" sz="3200" dirty="0" smtClean="0">
                <a:latin typeface="Book Antiqua" panose="02040602050305030304" pitchFamily="18" charset="0"/>
              </a:rPr>
              <a:t> – 7342 руб.; </a:t>
            </a:r>
          </a:p>
          <a:p>
            <a:r>
              <a:rPr lang="ru-RU" sz="3200" dirty="0" smtClean="0">
                <a:latin typeface="Book Antiqua" panose="02040602050305030304" pitchFamily="18" charset="0"/>
              </a:rPr>
              <a:t>на подарки бойцам и офицерам РККА – 22 467 руб.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Вклад КПИ в дело победы.</a:t>
            </a:r>
            <a:endParaRPr lang="ru-RU" dirty="0"/>
          </a:p>
        </p:txBody>
      </p:sp>
      <p:pic>
        <p:nvPicPr>
          <p:cNvPr id="5122" name="Picture 2" descr="C:\Users\SoldatovaO.E\Desktop\Книга\Книга Война\014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62593" y="2149806"/>
            <a:ext cx="4856813" cy="3426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На фронт ушли 88 студентов и преподавателей, 46 выпускников не вернулись с войны.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SoldatovaO.E\Desktop\Рабочий стол 417 каб\Иллюстрации из СГЭУ-75\012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357298"/>
            <a:ext cx="4429156" cy="4768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Студенты, выпускники и работники института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героически сражались на фронтах Великой Отечественной войны.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Подвиги многих были отмечены боевыми орденами и медалями.  </a:t>
            </a: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ru-RU" sz="1200" dirty="0" smtClean="0"/>
          </a:p>
          <a:p>
            <a:endParaRPr lang="ru-RU" sz="1200" dirty="0" smtClean="0"/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выпускников 1941 года погибли в сражениях многие: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 Москвой  - политрук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Ильясов Т.К.,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командир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Бельский Е.И.,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 Курском - командир взвода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Аслаповский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Н. А.,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-в Севастополе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Бузин М.И.,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 Кировоградом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Гуляев Ф.В.,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 Витебском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Виноградов Н. И.,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-в Белорусском Полесье - гвардии лейтенант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Павлов С.В.,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 Смоленском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Пометов П.С.,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 освобождении Крыма - капитан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Михайлов М.Ф.,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 освобождении Латвии - лейтенант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Горомов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ИГ., </a:t>
            </a:r>
          </a:p>
          <a:p>
            <a:pPr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-при освобождении Венгрии - старший лейтенант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Черников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И.Н.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В университете хранятся 12 дипломов выпускников 1941 года,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участников Великой Отечественной войны. </a:t>
            </a:r>
          </a:p>
          <a:p>
            <a:pPr algn="ctr"/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Они ушли на фронт сразу со студенческой скамьи,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не успев получить свои дипломы об окончании института. 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239</TotalTime>
  <Words>320</Words>
  <Application>Microsoft Office PowerPoint</Application>
  <PresentationFormat>Экран (4:3)</PresentationFormat>
  <Paragraphs>50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Техническая</vt:lpstr>
      <vt:lpstr>Куйбышевский плановый институт в годы войны. </vt:lpstr>
      <vt:lpstr>Куйбышев в годы войны. Значимые события.</vt:lpstr>
      <vt:lpstr>Выпуск 1941 года.</vt:lpstr>
      <vt:lpstr>Закрытие института.</vt:lpstr>
      <vt:lpstr>Второе рождение.</vt:lpstr>
      <vt:lpstr>Оказание помощи фронту Куйбышевским плановым институтом</vt:lpstr>
      <vt:lpstr>Вклад КПИ в дело победы.</vt:lpstr>
      <vt:lpstr> На фронт ушли 88 студентов и преподавателей, 46 выпускников не вернулись с войны. </vt:lpstr>
      <vt:lpstr>  Студенты, выпускники и работники института  героически сражались на фронтах Великой Отечественной войны. Подвиги многих были отмечены боевыми орденами и медалями.   </vt:lpstr>
      <vt:lpstr>Память о них жива</vt:lpstr>
      <vt:lpstr>Слайд 11</vt:lpstr>
      <vt:lpstr>Слайд 12</vt:lpstr>
      <vt:lpstr>Последний ветеран в университете</vt:lpstr>
      <vt:lpstr>Встреча выпускников 1941 г. (Куйбышев 1981 г.).</vt:lpstr>
      <vt:lpstr>Слайд 15</vt:lpstr>
      <vt:lpstr>   Кусочек хлеба  Кусочек на земле. Поднять или не стоит? Ну сколько стоит хлеб? Да он копейки стоит. Прости меня, боец, Погибший жизни ради! Прости меня, отец, За голод в Ленинграде. Прости, седая мать, В былое лихолетье  Не евшая сама, Чтоб не погибли дети! Простите мне вину, Которой нет предела: Простите мне войну И то, что сытно ела! Вот он в пыли лежит, А в нем – такая сила! А скольким, чтобы жить, Кусочка не хватило… Кусочек на земле Поднять или не стоит? Ну сколько стоит хлеб? А хлеб – он жизни стоит.                                                                   В.Капцева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SoldatovaO.E</dc:creator>
  <cp:lastModifiedBy>SoldatovaO.E</cp:lastModifiedBy>
  <cp:revision>32</cp:revision>
  <dcterms:created xsi:type="dcterms:W3CDTF">2019-11-05T09:22:25Z</dcterms:created>
  <dcterms:modified xsi:type="dcterms:W3CDTF">2021-04-26T07:23:20Z</dcterms:modified>
</cp:coreProperties>
</file>