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handoutMasterIdLst>
    <p:handoutMasterId r:id="rId25"/>
  </p:handoutMasterIdLst>
  <p:sldIdLst>
    <p:sldId id="256" r:id="rId4"/>
    <p:sldId id="276" r:id="rId5"/>
    <p:sldId id="262" r:id="rId6"/>
    <p:sldId id="272" r:id="rId7"/>
    <p:sldId id="261" r:id="rId8"/>
    <p:sldId id="283" r:id="rId9"/>
    <p:sldId id="271" r:id="rId10"/>
    <p:sldId id="284" r:id="rId11"/>
    <p:sldId id="281" r:id="rId12"/>
    <p:sldId id="285" r:id="rId13"/>
    <p:sldId id="263" r:id="rId14"/>
    <p:sldId id="264" r:id="rId15"/>
    <p:sldId id="265" r:id="rId16"/>
    <p:sldId id="267" r:id="rId17"/>
    <p:sldId id="269" r:id="rId18"/>
    <p:sldId id="277" r:id="rId19"/>
    <p:sldId id="288" r:id="rId20"/>
    <p:sldId id="282" r:id="rId21"/>
    <p:sldId id="286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000B"/>
    <a:srgbClr val="29364B"/>
    <a:srgbClr val="481419"/>
    <a:srgbClr val="006CFF"/>
    <a:srgbClr val="0041B6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3" autoAdjust="0"/>
  </p:normalViewPr>
  <p:slideViewPr>
    <p:cSldViewPr snapToGrid="0">
      <p:cViewPr>
        <p:scale>
          <a:sx n="90" d="100"/>
          <a:sy n="90" d="100"/>
        </p:scale>
        <p:origin x="-1219" y="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F4DF3-AE35-427E-98A1-A95A80A4827B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FADE9-5901-42CE-8ABB-4E66C7880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59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ADE9-5901-42CE-8ABB-4E66C7880FB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ADE9-5901-42CE-8ABB-4E66C7880FB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ADE9-5901-42CE-8ABB-4E66C7880FB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51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447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030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953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680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18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351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577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91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462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480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035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607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900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305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303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913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610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18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773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475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579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65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052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85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3237" y="6697133"/>
            <a:ext cx="8940763" cy="3217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Мир </a:t>
            </a:r>
            <a:r>
              <a:rPr lang="ru-RU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Иосифович </a:t>
            </a:r>
            <a:r>
              <a:rPr lang="ru-RU" sz="45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Ример</a:t>
            </a:r>
            <a:r>
              <a:rPr lang="ru-RU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биография на фоне эпохи </a:t>
            </a:r>
            <a:r>
              <a:rPr lang="ru-RU" sz="4500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07.02.1925-04.05.2015 </a:t>
            </a:r>
          </a:p>
          <a:p>
            <a:endParaRPr lang="ru-RU" sz="45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45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45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45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45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45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sz="45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13974" y="517528"/>
            <a:ext cx="4128426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Ленинград в 1950-е годы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Содержимое 6" descr="33552264_nevski_1_19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9401" y="262467"/>
            <a:ext cx="4521200" cy="3821182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0" y="5110163"/>
            <a:ext cx="4486409" cy="8239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Ленинградский плановый университет 1944 год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6Zv3gkzTpCE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538662" y="3412067"/>
            <a:ext cx="4605338" cy="34459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78608" y="5986612"/>
            <a:ext cx="4379976" cy="10176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Первый год в Куйбышеве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Содержимое 4" descr="p0DVA5O9H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6816" y="155448"/>
            <a:ext cx="5358384" cy="5998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074" y="5815585"/>
            <a:ext cx="7886700" cy="13377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отраслевой научно-исследовательской лаборатории экономики и организации производства.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Содержимое 3" descr="CVXjpEF1v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472" y="173736"/>
            <a:ext cx="8549640" cy="59623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10" y="5876884"/>
            <a:ext cx="7886700" cy="13377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М. И.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Ример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заведующий кафедрой экономики промышленности.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Содержимое 3" descr="U-ai0OU7Mj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7088" y="155448"/>
            <a:ext cx="5376672" cy="6062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9778" y="5520268"/>
            <a:ext cx="7886700" cy="13377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Почетный профессор СГЭУ Мир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Ример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госэкзамене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Содержимое 3" descr="f_DaS1IWWs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1832" y="859536"/>
            <a:ext cx="7406639" cy="5033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5554134"/>
            <a:ext cx="7636934" cy="1117600"/>
          </a:xfrm>
        </p:spPr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50-летие научно-педагогической и общественной деятельности Мира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Римера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935" y="778933"/>
            <a:ext cx="8102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8134" y="5672666"/>
            <a:ext cx="8009466" cy="6773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труд Мира Иосифовича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Римера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4133" y="316971"/>
            <a:ext cx="3589865" cy="50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16970"/>
            <a:ext cx="3234267" cy="485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0474" y="316968"/>
            <a:ext cx="3111753" cy="454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91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7916" y="5579534"/>
            <a:ext cx="7886700" cy="9651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Доктор экономических наук, почетный профессор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Габибулла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Рабаданович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Хасаев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«Мир Иосифович – энциклопедия в области экономики, особенно экономики инвестиций»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Содержимое 8" descr="Габибулла_Рабаданович_Хаса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6133" y="177800"/>
            <a:ext cx="4182534" cy="535137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5459" y="5774267"/>
            <a:ext cx="7869891" cy="402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директора института экономики предприятий, кандидат экономических наук Чудаева Александра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Александровна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0" r="22998"/>
          <a:stretch/>
        </p:blipFill>
        <p:spPr bwMode="auto">
          <a:xfrm>
            <a:off x="1778000" y="313267"/>
            <a:ext cx="5274733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56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d-UIuKzH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8400" y="-127000"/>
            <a:ext cx="4165600" cy="6858000"/>
          </a:xfrm>
        </p:spPr>
        <p:txBody>
          <a:bodyPr>
            <a:noAutofit/>
          </a:bodyPr>
          <a:lstStyle/>
          <a:p>
            <a:r>
              <a:rPr lang="ru-RU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Доктор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экономических наук, почётный профессор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гражданин,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заслуженный деятель науки Российской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Федерации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МИР ИОСИФОВИЧ РИМЕР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8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68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7508" y="279400"/>
            <a:ext cx="8048492" cy="115993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26775" y="5249333"/>
            <a:ext cx="3561159" cy="110225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 ученицы 1 курса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Группа: ЭУПО-1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Казакова Юлия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Давтян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Ева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Сиротина Ксения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76447" y="5520268"/>
            <a:ext cx="8525983" cy="13377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Родители Мира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Римера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Фрида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Копелевна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Иосиф Львович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Содержимое 4" descr="E2AiQJIndR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6566" y="489098"/>
            <a:ext cx="4019107" cy="5156790"/>
          </a:xfrm>
        </p:spPr>
      </p:pic>
      <p:pic>
        <p:nvPicPr>
          <p:cNvPr id="6" name="Содержимое 5" descr="ovd33_tymZ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35795" y="478464"/>
            <a:ext cx="4114799" cy="5167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9391" y="535844"/>
            <a:ext cx="4071409" cy="161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 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Балта </a:t>
            </a:r>
          </a:p>
          <a:p>
            <a:pPr marL="0" indent="0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оветские годы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1898" y="5190067"/>
            <a:ext cx="3514194" cy="116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Балта</a:t>
            </a:r>
          </a:p>
          <a:p>
            <a:pPr marL="0" indent="0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 время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5166"/>
            <a:ext cx="4640791" cy="347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6220"/>
            <a:ext cx="5313892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37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27226" y="5878640"/>
            <a:ext cx="3868340" cy="979360"/>
          </a:xfrm>
        </p:spPr>
        <p:txBody>
          <a:bodyPr>
            <a:no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Ример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ученик 16-й Одесской специальной артиллерийской школы. 1942 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BD4AO7xRrf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19074"/>
            <a:ext cx="3849624" cy="529475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65727" y="5503355"/>
            <a:ext cx="3887391" cy="823912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Ример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годы Великой Отечественной войны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pnUMZuKOZ0U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26864" y="219456"/>
            <a:ext cx="3858768" cy="5276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_qR2XyCGGT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56265" y="3344336"/>
            <a:ext cx="38862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3466" y="5263457"/>
            <a:ext cx="5960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Оборона на Курской 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дуге</a:t>
            </a: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1943г.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9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184" y="5918200"/>
            <a:ext cx="7886700" cy="9397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Наградной лист о присвоении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М.И.Римеру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ордена «КРАСНАЯ ЗВЕЗДА»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Содержимое 3" descr="V3-yTkIaVr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1001" y="127000"/>
            <a:ext cx="6095999" cy="57827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268" y="262467"/>
            <a:ext cx="4487332" cy="62822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Боевые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награды: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«Красная звезда», орден Отечественной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 II степени и 11 медалей, в том числе медаль "За боевые заслуги", медаль «За победу над Германией»,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юбилейные медали.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800" y="0"/>
            <a:ext cx="4521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71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1106</TotalTime>
  <Words>192</Words>
  <Application>Microsoft Office PowerPoint</Application>
  <PresentationFormat>Экран (4:3)</PresentationFormat>
  <Paragraphs>35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2_Office Theme</vt:lpstr>
      <vt:lpstr>Слайд 1</vt:lpstr>
      <vt:lpstr> Доктор экономических наук, почётный профессор и гражданин, заслуженный деятель науки Российской Федерации МИР ИОСИФОВИЧ РИМЕР</vt:lpstr>
      <vt:lpstr>Родители Мира Римера –  Фрида Копелевна и Иосиф Львович</vt:lpstr>
      <vt:lpstr>Слайд 4</vt:lpstr>
      <vt:lpstr>Слайд 5</vt:lpstr>
      <vt:lpstr>Слайд 6</vt:lpstr>
      <vt:lpstr>Слайд 7</vt:lpstr>
      <vt:lpstr>Наградной лист о присвоении М.И.Римеру ордена «КРАСНАЯ ЗВЕЗДА»</vt:lpstr>
      <vt:lpstr>Слайд 9</vt:lpstr>
      <vt:lpstr>Ленинград в 1950-е годы </vt:lpstr>
      <vt:lpstr>Первый год в Куйбышеве</vt:lpstr>
      <vt:lpstr>Работа отраслевой научно-исследовательской лаборатории экономики и организации производства. </vt:lpstr>
      <vt:lpstr>М. И. Ример - заведующий кафедрой экономики промышленности.</vt:lpstr>
      <vt:lpstr>Почетный профессор СГЭУ Мир Ример на госэкзамене</vt:lpstr>
      <vt:lpstr>Слайд 15</vt:lpstr>
      <vt:lpstr>Слайд 16</vt:lpstr>
      <vt:lpstr>Доктор экономических наук, почетный профессор Габибулла Рабаданович Хасаев: «Мир Иосифович – энциклопедия в области экономики, особенно экономики инвестиций» </vt:lpstr>
      <vt:lpstr>Слайд 18</vt:lpstr>
      <vt:lpstr>Слайд 19</vt:lpstr>
      <vt:lpstr>СПАСИБО ЗА ВНИМАНИЕ!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Ksenia</cp:lastModifiedBy>
  <cp:revision>139</cp:revision>
  <dcterms:created xsi:type="dcterms:W3CDTF">2016-11-18T14:12:19Z</dcterms:created>
  <dcterms:modified xsi:type="dcterms:W3CDTF">2019-12-05T02:20:47Z</dcterms:modified>
</cp:coreProperties>
</file>