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5" r:id="rId6"/>
    <p:sldId id="267" r:id="rId7"/>
    <p:sldId id="262" r:id="rId8"/>
    <p:sldId id="261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2922" y="-13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F54D528-1B9C-400C-BC9C-4DAEFFF03638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81D4D7-8E02-4A91-A53F-0BCFD6EBC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6624736" cy="79208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Виноградов Георгий </a:t>
            </a:r>
            <a:br>
              <a:rPr lang="ru-RU" sz="4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Ефимович (1913 – 1998 гг.)</a:t>
            </a:r>
            <a:endParaRPr lang="ru-RU" sz="44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7485" y="5517232"/>
            <a:ext cx="4536504" cy="191683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+mj-lt"/>
              </a:rPr>
              <a:t>Выполнили: Устинова Ангелина </a:t>
            </a:r>
            <a:endParaRPr lang="en-US" sz="1600" dirty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Александровна и Штырова Полина Вячеславовна</a:t>
            </a:r>
          </a:p>
          <a:p>
            <a:r>
              <a:rPr lang="ru-RU" sz="1600" dirty="0" smtClean="0">
                <a:latin typeface="+mj-lt"/>
              </a:rPr>
              <a:t>Руководитель: Капитонов Александр Анатольевич</a:t>
            </a:r>
            <a:endParaRPr lang="ru-RU" sz="1600" dirty="0">
              <a:latin typeface="+mj-lt"/>
            </a:endParaRPr>
          </a:p>
        </p:txBody>
      </p:sp>
      <p:pic>
        <p:nvPicPr>
          <p:cNvPr id="4" name="Picture 2" descr="D:\Виноградов Г.Е\Виноградов Г.Е. преп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30878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81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781800" cy="274543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20 октября 1983 г. Виноградов Г.Е. читает </a:t>
            </a:r>
            <a:r>
              <a:rPr lang="ru-RU" sz="3200" dirty="0" smtClean="0"/>
              <a:t>лекцию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72808" cy="501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78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772816"/>
            <a:ext cx="5538192" cy="2959224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14052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7986464" cy="16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г. Ленинград</a:t>
            </a:r>
            <a:br>
              <a:rPr lang="ru-RU" sz="3600" dirty="0"/>
            </a:br>
            <a:r>
              <a:rPr lang="ru-RU" sz="3600" dirty="0"/>
              <a:t>4.10.1940 г.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672408" cy="50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6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Июнь 1941 г. </a:t>
            </a:r>
            <a:br>
              <a:rPr lang="ru-RU" sz="4400" dirty="0"/>
            </a:br>
            <a:r>
              <a:rPr lang="ru-RU" sz="4400" dirty="0"/>
              <a:t>Перед выездом на фронт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3307148" cy="38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мтех\Desktop\1557377685_1oqejpY_7zQ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77" t="-356" r="27684" b="356"/>
          <a:stretch/>
        </p:blipFill>
        <p:spPr bwMode="auto">
          <a:xfrm>
            <a:off x="252875" y="548680"/>
            <a:ext cx="2625651" cy="49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Комтех\Desktop\16 (3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0000" r="50000"/>
          <a:stretch/>
        </p:blipFill>
        <p:spPr bwMode="auto">
          <a:xfrm>
            <a:off x="1619672" y="574948"/>
            <a:ext cx="386243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pdb/1664653/fd591c1a-6f4c-43ea-9870-e6211a9454a9/s12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84" t="-85" r="28821" b="85"/>
          <a:stretch/>
        </p:blipFill>
        <p:spPr bwMode="auto">
          <a:xfrm>
            <a:off x="6156176" y="545728"/>
            <a:ext cx="2714985" cy="49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Комтех\Desktop\1478961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96" r="20914"/>
          <a:stretch/>
        </p:blipFill>
        <p:spPr bwMode="auto">
          <a:xfrm>
            <a:off x="3348410" y="4084128"/>
            <a:ext cx="236453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21 мая 1969 г. состоялась защита </a:t>
            </a:r>
            <a:r>
              <a:rPr lang="ru-RU" sz="2400" dirty="0" smtClean="0"/>
              <a:t>на диссертационном </a:t>
            </a:r>
            <a:r>
              <a:rPr lang="ru-RU" sz="2400" dirty="0"/>
              <a:t>совете Куйбышевского планового института.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387391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44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69160"/>
            <a:ext cx="7056784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г. Куйбышев, 1963-1965гг.</a:t>
            </a:r>
            <a:br>
              <a:rPr lang="ru-RU" sz="2400" dirty="0"/>
            </a:br>
            <a:r>
              <a:rPr lang="ru-RU" sz="2400" dirty="0"/>
              <a:t>Виноградов </a:t>
            </a:r>
            <a:r>
              <a:rPr lang="ru-RU" sz="2400" dirty="0" smtClean="0"/>
              <a:t>Георгий Ефимович </a:t>
            </a:r>
            <a:r>
              <a:rPr lang="ru-RU" sz="2400" dirty="0"/>
              <a:t>заместитель заведующего Домом </a:t>
            </a:r>
            <a:r>
              <a:rPr lang="ru-RU" sz="2400" dirty="0" smtClean="0"/>
              <a:t>политпросвещения</a:t>
            </a:r>
            <a:endParaRPr lang="ru-RU" sz="24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19624" cy="477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6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7410400" cy="2286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г. Куйбышев, конец 50-х годов</a:t>
            </a:r>
            <a:br>
              <a:rPr lang="ru-RU" sz="2800" dirty="0"/>
            </a:br>
            <a:r>
              <a:rPr lang="ru-RU" sz="2800" dirty="0"/>
              <a:t>Виноградов Г.Е. (в центре) – преподаватель Дома политпросвещения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52533" cy="46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4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849888"/>
            <a:ext cx="69847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Москва, Кремль</a:t>
            </a:r>
            <a:br>
              <a:rPr lang="ru-RU" sz="2400" dirty="0"/>
            </a:br>
            <a:r>
              <a:rPr lang="ru-RU" sz="2400" dirty="0"/>
              <a:t>Виноградов </a:t>
            </a:r>
            <a:r>
              <a:rPr lang="ru-RU" sz="2400" dirty="0" smtClean="0"/>
              <a:t>Георгий Ефимович во </a:t>
            </a:r>
            <a:r>
              <a:rPr lang="ru-RU" sz="2400" dirty="0"/>
              <a:t>втором </a:t>
            </a:r>
            <a:r>
              <a:rPr lang="ru-RU" sz="2400" dirty="0" smtClean="0"/>
              <a:t>ряду, </a:t>
            </a:r>
            <a:r>
              <a:rPr lang="ru-RU" sz="2400" dirty="0"/>
              <a:t>крайний </a:t>
            </a:r>
            <a:r>
              <a:rPr lang="ru-RU" sz="2400" dirty="0" smtClean="0"/>
              <a:t>справа</a:t>
            </a:r>
            <a:endParaRPr lang="ru-RU" sz="6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09050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31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5373216"/>
            <a:ext cx="7317223" cy="1304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Методические учебные пособия для студентов</a:t>
            </a:r>
            <a:endParaRPr lang="ru-RU" sz="2800" dirty="0"/>
          </a:p>
        </p:txBody>
      </p:sp>
      <p:pic>
        <p:nvPicPr>
          <p:cNvPr id="6146" name="Picture 2" descr="D:\Виноградов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62444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иноградов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7"/>
            <a:ext cx="2448272" cy="360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Виноградов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768" y="1152218"/>
            <a:ext cx="3184525" cy="46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03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160</TotalTime>
  <Words>72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Виноградов Георгий  Ефимович (1913 – 1998 гг.)</vt:lpstr>
      <vt:lpstr>г. Ленинград 4.10.1940 г.</vt:lpstr>
      <vt:lpstr>Июнь 1941 г.  Перед выездом на фронт</vt:lpstr>
      <vt:lpstr>Слайд 4</vt:lpstr>
      <vt:lpstr>21 мая 1969 г. состоялась защита на диссертационном совете Куйбышевского планового института.</vt:lpstr>
      <vt:lpstr>г. Куйбышев, 1963-1965гг. Виноградов Георгий Ефимович заместитель заведующего Домом политпросвещения</vt:lpstr>
      <vt:lpstr>г. Куйбышев, конец 50-х годов Виноградов Г.Е. (в центре) – преподаватель Дома политпросвещения.</vt:lpstr>
      <vt:lpstr>Москва, Кремль Виноградов Георгий Ефимович во втором ряду, крайний справа</vt:lpstr>
      <vt:lpstr>Методические учебные пособия для студентов</vt:lpstr>
      <vt:lpstr>20 октября 1983 г. Виноградов Г.Е. читает лекцию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Комтех</dc:creator>
  <cp:lastModifiedBy>SoldatovaO.E</cp:lastModifiedBy>
  <cp:revision>14</cp:revision>
  <dcterms:created xsi:type="dcterms:W3CDTF">2019-12-03T14:21:55Z</dcterms:created>
  <dcterms:modified xsi:type="dcterms:W3CDTF">2021-04-26T08:28:40Z</dcterms:modified>
</cp:coreProperties>
</file>