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70" r:id="rId3"/>
    <p:sldId id="271" r:id="rId4"/>
    <p:sldId id="273" r:id="rId5"/>
    <p:sldId id="265" r:id="rId6"/>
  </p:sldIdLst>
  <p:sldSz cx="10693400" cy="7562850"/>
  <p:notesSz cx="106934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8034" autoAdjust="0"/>
  </p:normalViewPr>
  <p:slideViewPr>
    <p:cSldViewPr>
      <p:cViewPr varScale="1">
        <p:scale>
          <a:sx n="91" d="100"/>
          <a:sy n="91" d="100"/>
        </p:scale>
        <p:origin x="-126" y="-28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1051-A016-47D2-B328-5F714B12E247}" type="datetimeFigureOut">
              <a:rPr lang="ru-RU" smtClean="0"/>
              <a:pPr/>
              <a:t>02.06.2021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2C503-D45B-48AF-889E-172CFAD65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9205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2C503-D45B-48AF-889E-172CFAD6578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32C503-D45B-48AF-889E-172CFAD6578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5237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32C503-D45B-48AF-889E-172CFAD6578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8544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00588B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250999" y="12970"/>
            <a:ext cx="18415" cy="1146810"/>
          </a:xfrm>
          <a:custGeom>
            <a:avLst/>
            <a:gdLst/>
            <a:ahLst/>
            <a:cxnLst/>
            <a:rect l="l" t="t" r="r" b="b"/>
            <a:pathLst>
              <a:path w="18415" h="1146810">
                <a:moveTo>
                  <a:pt x="18000" y="0"/>
                </a:moveTo>
                <a:lnTo>
                  <a:pt x="0" y="0"/>
                </a:lnTo>
                <a:lnTo>
                  <a:pt x="0" y="1146384"/>
                </a:lnTo>
                <a:lnTo>
                  <a:pt x="18000" y="1146384"/>
                </a:lnTo>
                <a:lnTo>
                  <a:pt x="18000" y="0"/>
                </a:lnTo>
                <a:close/>
              </a:path>
            </a:pathLst>
          </a:custGeom>
          <a:solidFill>
            <a:srgbClr val="0058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00588B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00588B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3632" y="812677"/>
            <a:ext cx="9986134" cy="361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1" i="0">
                <a:solidFill>
                  <a:srgbClr val="00588B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rudstudent.sseu@yandex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roscongress.org/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gif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image" Target="../media/image10.jpeg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70" y="200025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0" y="0"/>
                </a:moveTo>
                <a:lnTo>
                  <a:pt x="0" y="0"/>
                </a:lnTo>
                <a:lnTo>
                  <a:pt x="0" y="7560000"/>
                </a:lnTo>
                <a:lnTo>
                  <a:pt x="10692000" y="7560000"/>
                </a:lnTo>
                <a:lnTo>
                  <a:pt x="10692000" y="0"/>
                </a:lnTo>
                <a:close/>
              </a:path>
            </a:pathLst>
          </a:custGeom>
          <a:solidFill>
            <a:srgbClr val="00588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270" y="2638425"/>
            <a:ext cx="10692130" cy="5258435"/>
            <a:chOff x="0" y="2301981"/>
            <a:chExt cx="10692130" cy="5258435"/>
          </a:xfrm>
        </p:grpSpPr>
        <p:sp>
          <p:nvSpPr>
            <p:cNvPr id="4" name="object 4"/>
            <p:cNvSpPr/>
            <p:nvPr/>
          </p:nvSpPr>
          <p:spPr>
            <a:xfrm>
              <a:off x="0" y="2305933"/>
              <a:ext cx="10692130" cy="5254625"/>
            </a:xfrm>
            <a:custGeom>
              <a:avLst/>
              <a:gdLst/>
              <a:ahLst/>
              <a:cxnLst/>
              <a:rect l="l" t="t" r="r" b="b"/>
              <a:pathLst>
                <a:path w="10692130" h="5254625">
                  <a:moveTo>
                    <a:pt x="10585107" y="3390976"/>
                  </a:moveTo>
                  <a:lnTo>
                    <a:pt x="10181488" y="3098038"/>
                  </a:lnTo>
                  <a:lnTo>
                    <a:pt x="10166871" y="3087420"/>
                  </a:lnTo>
                  <a:lnTo>
                    <a:pt x="10102444" y="3087306"/>
                  </a:lnTo>
                  <a:lnTo>
                    <a:pt x="9881349" y="3086290"/>
                  </a:lnTo>
                  <a:lnTo>
                    <a:pt x="9785998" y="3084995"/>
                  </a:lnTo>
                  <a:lnTo>
                    <a:pt x="9687547" y="3082810"/>
                  </a:lnTo>
                  <a:lnTo>
                    <a:pt x="9637344" y="3081312"/>
                  </a:lnTo>
                  <a:lnTo>
                    <a:pt x="9586595" y="3079483"/>
                  </a:lnTo>
                  <a:lnTo>
                    <a:pt x="9535376" y="3077324"/>
                  </a:lnTo>
                  <a:lnTo>
                    <a:pt x="9483738" y="3074784"/>
                  </a:lnTo>
                  <a:lnTo>
                    <a:pt x="9431757" y="3071825"/>
                  </a:lnTo>
                  <a:lnTo>
                    <a:pt x="9379534" y="3068434"/>
                  </a:lnTo>
                  <a:lnTo>
                    <a:pt x="9327109" y="3064573"/>
                  </a:lnTo>
                  <a:lnTo>
                    <a:pt x="9274569" y="3060204"/>
                  </a:lnTo>
                  <a:lnTo>
                    <a:pt x="9221991" y="3055302"/>
                  </a:lnTo>
                  <a:lnTo>
                    <a:pt x="9169438" y="3049841"/>
                  </a:lnTo>
                  <a:lnTo>
                    <a:pt x="9116987" y="3043771"/>
                  </a:lnTo>
                  <a:lnTo>
                    <a:pt x="9064714" y="3037078"/>
                  </a:lnTo>
                  <a:lnTo>
                    <a:pt x="9012695" y="3029724"/>
                  </a:lnTo>
                  <a:lnTo>
                    <a:pt x="8960993" y="3021685"/>
                  </a:lnTo>
                  <a:lnTo>
                    <a:pt x="8909672" y="3012922"/>
                  </a:lnTo>
                  <a:lnTo>
                    <a:pt x="8858834" y="3003397"/>
                  </a:lnTo>
                  <a:lnTo>
                    <a:pt x="8808529" y="2993085"/>
                  </a:lnTo>
                  <a:lnTo>
                    <a:pt x="8758834" y="2981972"/>
                  </a:lnTo>
                  <a:lnTo>
                    <a:pt x="8709825" y="2969996"/>
                  </a:lnTo>
                  <a:lnTo>
                    <a:pt x="8698560" y="2610408"/>
                  </a:lnTo>
                  <a:lnTo>
                    <a:pt x="8720404" y="2628938"/>
                  </a:lnTo>
                  <a:lnTo>
                    <a:pt x="8766315" y="2654338"/>
                  </a:lnTo>
                  <a:lnTo>
                    <a:pt x="8813254" y="2692438"/>
                  </a:lnTo>
                  <a:lnTo>
                    <a:pt x="8861196" y="2717838"/>
                  </a:lnTo>
                  <a:lnTo>
                    <a:pt x="8910168" y="2755938"/>
                  </a:lnTo>
                  <a:lnTo>
                    <a:pt x="8960142" y="2781338"/>
                  </a:lnTo>
                  <a:lnTo>
                    <a:pt x="9011133" y="2819438"/>
                  </a:lnTo>
                  <a:lnTo>
                    <a:pt x="9116136" y="2870238"/>
                  </a:lnTo>
                  <a:lnTo>
                    <a:pt x="9170149" y="2908338"/>
                  </a:lnTo>
                  <a:lnTo>
                    <a:pt x="9225166" y="2933738"/>
                  </a:lnTo>
                  <a:lnTo>
                    <a:pt x="9281198" y="2971838"/>
                  </a:lnTo>
                  <a:lnTo>
                    <a:pt x="9396273" y="3022638"/>
                  </a:lnTo>
                  <a:lnTo>
                    <a:pt x="9838360" y="3022638"/>
                  </a:lnTo>
                  <a:lnTo>
                    <a:pt x="9670110" y="2921038"/>
                  </a:lnTo>
                  <a:lnTo>
                    <a:pt x="9619526" y="2895638"/>
                  </a:lnTo>
                  <a:lnTo>
                    <a:pt x="9570339" y="2857538"/>
                  </a:lnTo>
                  <a:lnTo>
                    <a:pt x="9522587" y="2832138"/>
                  </a:lnTo>
                  <a:lnTo>
                    <a:pt x="9476245" y="2794038"/>
                  </a:lnTo>
                  <a:lnTo>
                    <a:pt x="9431325" y="2755938"/>
                  </a:lnTo>
                  <a:lnTo>
                    <a:pt x="9387827" y="2717838"/>
                  </a:lnTo>
                  <a:lnTo>
                    <a:pt x="9345765" y="2692438"/>
                  </a:lnTo>
                  <a:lnTo>
                    <a:pt x="9305138" y="2654338"/>
                  </a:lnTo>
                  <a:lnTo>
                    <a:pt x="9265933" y="2616238"/>
                  </a:lnTo>
                  <a:lnTo>
                    <a:pt x="9228176" y="2578138"/>
                  </a:lnTo>
                  <a:lnTo>
                    <a:pt x="9191854" y="2540038"/>
                  </a:lnTo>
                  <a:lnTo>
                    <a:pt x="9156992" y="2514638"/>
                  </a:lnTo>
                  <a:lnTo>
                    <a:pt x="9123566" y="2476538"/>
                  </a:lnTo>
                  <a:lnTo>
                    <a:pt x="9091587" y="2438438"/>
                  </a:lnTo>
                  <a:lnTo>
                    <a:pt x="9061069" y="2400338"/>
                  </a:lnTo>
                  <a:lnTo>
                    <a:pt x="9031999" y="2362238"/>
                  </a:lnTo>
                  <a:lnTo>
                    <a:pt x="9004389" y="2324138"/>
                  </a:lnTo>
                  <a:lnTo>
                    <a:pt x="8978252" y="2286038"/>
                  </a:lnTo>
                  <a:lnTo>
                    <a:pt x="8953576" y="2247938"/>
                  </a:lnTo>
                  <a:lnTo>
                    <a:pt x="8930373" y="2209838"/>
                  </a:lnTo>
                  <a:lnTo>
                    <a:pt x="8908644" y="2171738"/>
                  </a:lnTo>
                  <a:lnTo>
                    <a:pt x="8888387" y="2133638"/>
                  </a:lnTo>
                  <a:lnTo>
                    <a:pt x="8864638" y="2082838"/>
                  </a:lnTo>
                  <a:lnTo>
                    <a:pt x="8843327" y="2032038"/>
                  </a:lnTo>
                  <a:lnTo>
                    <a:pt x="8824455" y="1981250"/>
                  </a:lnTo>
                  <a:lnTo>
                    <a:pt x="8808021" y="1930450"/>
                  </a:lnTo>
                  <a:lnTo>
                    <a:pt x="8794064" y="1879638"/>
                  </a:lnTo>
                  <a:lnTo>
                    <a:pt x="8782558" y="1841538"/>
                  </a:lnTo>
                  <a:lnTo>
                    <a:pt x="8773528" y="1790738"/>
                  </a:lnTo>
                  <a:lnTo>
                    <a:pt x="8766975" y="1739938"/>
                  </a:lnTo>
                  <a:lnTo>
                    <a:pt x="8762911" y="1689138"/>
                  </a:lnTo>
                  <a:lnTo>
                    <a:pt x="8761324" y="1638338"/>
                  </a:lnTo>
                  <a:lnTo>
                    <a:pt x="8762251" y="1600238"/>
                  </a:lnTo>
                  <a:lnTo>
                    <a:pt x="8765680" y="1549438"/>
                  </a:lnTo>
                  <a:lnTo>
                    <a:pt x="8771623" y="1498638"/>
                  </a:lnTo>
                  <a:lnTo>
                    <a:pt x="8780043" y="1460538"/>
                  </a:lnTo>
                  <a:lnTo>
                    <a:pt x="8790978" y="1409738"/>
                  </a:lnTo>
                  <a:lnTo>
                    <a:pt x="8804427" y="1371638"/>
                  </a:lnTo>
                  <a:lnTo>
                    <a:pt x="8820404" y="1320838"/>
                  </a:lnTo>
                  <a:lnTo>
                    <a:pt x="8838921" y="1282738"/>
                  </a:lnTo>
                  <a:lnTo>
                    <a:pt x="8859977" y="1231938"/>
                  </a:lnTo>
                  <a:lnTo>
                    <a:pt x="8883574" y="1193838"/>
                  </a:lnTo>
                  <a:lnTo>
                    <a:pt x="8909736" y="1155738"/>
                  </a:lnTo>
                  <a:lnTo>
                    <a:pt x="8938463" y="1117638"/>
                  </a:lnTo>
                  <a:lnTo>
                    <a:pt x="8969756" y="1079538"/>
                  </a:lnTo>
                  <a:lnTo>
                    <a:pt x="9003614" y="1041438"/>
                  </a:lnTo>
                  <a:lnTo>
                    <a:pt x="9040063" y="1003338"/>
                  </a:lnTo>
                  <a:lnTo>
                    <a:pt x="9079103" y="965238"/>
                  </a:lnTo>
                  <a:lnTo>
                    <a:pt x="9110066" y="939838"/>
                  </a:lnTo>
                  <a:lnTo>
                    <a:pt x="9142489" y="914438"/>
                  </a:lnTo>
                  <a:lnTo>
                    <a:pt x="9176360" y="889038"/>
                  </a:lnTo>
                  <a:lnTo>
                    <a:pt x="9211691" y="863638"/>
                  </a:lnTo>
                  <a:lnTo>
                    <a:pt x="9248496" y="838238"/>
                  </a:lnTo>
                  <a:lnTo>
                    <a:pt x="9286773" y="812838"/>
                  </a:lnTo>
                  <a:lnTo>
                    <a:pt x="9326512" y="787438"/>
                  </a:lnTo>
                  <a:lnTo>
                    <a:pt x="9367723" y="774738"/>
                  </a:lnTo>
                  <a:lnTo>
                    <a:pt x="9410421" y="749338"/>
                  </a:lnTo>
                  <a:lnTo>
                    <a:pt x="9454591" y="723938"/>
                  </a:lnTo>
                  <a:lnTo>
                    <a:pt x="9500248" y="711238"/>
                  </a:lnTo>
                  <a:lnTo>
                    <a:pt x="9547403" y="685838"/>
                  </a:lnTo>
                  <a:lnTo>
                    <a:pt x="9646158" y="660438"/>
                  </a:lnTo>
                  <a:lnTo>
                    <a:pt x="9697783" y="635038"/>
                  </a:lnTo>
                  <a:lnTo>
                    <a:pt x="9861652" y="596938"/>
                  </a:lnTo>
                  <a:lnTo>
                    <a:pt x="9978441" y="571538"/>
                  </a:lnTo>
                  <a:lnTo>
                    <a:pt x="10024796" y="571538"/>
                  </a:lnTo>
                  <a:lnTo>
                    <a:pt x="10025240" y="469938"/>
                  </a:lnTo>
                  <a:lnTo>
                    <a:pt x="10025469" y="469938"/>
                  </a:lnTo>
                  <a:lnTo>
                    <a:pt x="10020719" y="444538"/>
                  </a:lnTo>
                  <a:lnTo>
                    <a:pt x="10007600" y="419138"/>
                  </a:lnTo>
                  <a:lnTo>
                    <a:pt x="9987788" y="406438"/>
                  </a:lnTo>
                  <a:lnTo>
                    <a:pt x="9946335" y="406438"/>
                  </a:lnTo>
                  <a:lnTo>
                    <a:pt x="9928873" y="393738"/>
                  </a:lnTo>
                  <a:lnTo>
                    <a:pt x="9907308" y="393738"/>
                  </a:lnTo>
                  <a:lnTo>
                    <a:pt x="9838766" y="381038"/>
                  </a:lnTo>
                  <a:lnTo>
                    <a:pt x="9830981" y="378117"/>
                  </a:lnTo>
                  <a:lnTo>
                    <a:pt x="9830981" y="495338"/>
                  </a:lnTo>
                  <a:lnTo>
                    <a:pt x="9772078" y="508038"/>
                  </a:lnTo>
                  <a:lnTo>
                    <a:pt x="9604591" y="546138"/>
                  </a:lnTo>
                  <a:lnTo>
                    <a:pt x="9551835" y="571538"/>
                  </a:lnTo>
                  <a:lnTo>
                    <a:pt x="9500603" y="584238"/>
                  </a:lnTo>
                  <a:lnTo>
                    <a:pt x="9450895" y="609638"/>
                  </a:lnTo>
                  <a:lnTo>
                    <a:pt x="9402712" y="635038"/>
                  </a:lnTo>
                  <a:lnTo>
                    <a:pt x="9356052" y="647738"/>
                  </a:lnTo>
                  <a:lnTo>
                    <a:pt x="9310916" y="673138"/>
                  </a:lnTo>
                  <a:lnTo>
                    <a:pt x="9267292" y="698538"/>
                  </a:lnTo>
                  <a:lnTo>
                    <a:pt x="9225178" y="723938"/>
                  </a:lnTo>
                  <a:lnTo>
                    <a:pt x="9184589" y="749338"/>
                  </a:lnTo>
                  <a:lnTo>
                    <a:pt x="9145499" y="774738"/>
                  </a:lnTo>
                  <a:lnTo>
                    <a:pt x="9107907" y="800138"/>
                  </a:lnTo>
                  <a:lnTo>
                    <a:pt x="9071826" y="825538"/>
                  </a:lnTo>
                  <a:lnTo>
                    <a:pt x="9037244" y="850938"/>
                  </a:lnTo>
                  <a:lnTo>
                    <a:pt x="9004173" y="876338"/>
                  </a:lnTo>
                  <a:lnTo>
                    <a:pt x="8963546" y="914438"/>
                  </a:lnTo>
                  <a:lnTo>
                    <a:pt x="8925420" y="952538"/>
                  </a:lnTo>
                  <a:lnTo>
                    <a:pt x="8889784" y="990638"/>
                  </a:lnTo>
                  <a:lnTo>
                    <a:pt x="8856612" y="1041438"/>
                  </a:lnTo>
                  <a:lnTo>
                    <a:pt x="8825916" y="1079538"/>
                  </a:lnTo>
                  <a:lnTo>
                    <a:pt x="8797696" y="1117638"/>
                  </a:lnTo>
                  <a:lnTo>
                    <a:pt x="8771928" y="1168438"/>
                  </a:lnTo>
                  <a:lnTo>
                    <a:pt x="8748611" y="1206538"/>
                  </a:lnTo>
                  <a:lnTo>
                    <a:pt x="8727745" y="1257338"/>
                  </a:lnTo>
                  <a:lnTo>
                    <a:pt x="8709317" y="1295438"/>
                  </a:lnTo>
                  <a:lnTo>
                    <a:pt x="8693328" y="1346238"/>
                  </a:lnTo>
                  <a:lnTo>
                    <a:pt x="8679764" y="1384338"/>
                  </a:lnTo>
                  <a:lnTo>
                    <a:pt x="8668614" y="1435138"/>
                  </a:lnTo>
                  <a:lnTo>
                    <a:pt x="8659889" y="1485938"/>
                  </a:lnTo>
                  <a:lnTo>
                    <a:pt x="8653602" y="1536738"/>
                  </a:lnTo>
                  <a:lnTo>
                    <a:pt x="8649716" y="1587538"/>
                  </a:lnTo>
                  <a:lnTo>
                    <a:pt x="8648205" y="1625638"/>
                  </a:lnTo>
                  <a:lnTo>
                    <a:pt x="8649081" y="1676438"/>
                  </a:lnTo>
                  <a:lnTo>
                    <a:pt x="8652319" y="1727238"/>
                  </a:lnTo>
                  <a:lnTo>
                    <a:pt x="8657933" y="1778038"/>
                  </a:lnTo>
                  <a:lnTo>
                    <a:pt x="8665908" y="1828838"/>
                  </a:lnTo>
                  <a:lnTo>
                    <a:pt x="8676234" y="1879638"/>
                  </a:lnTo>
                  <a:lnTo>
                    <a:pt x="8688908" y="1930450"/>
                  </a:lnTo>
                  <a:lnTo>
                    <a:pt x="8703920" y="1981250"/>
                  </a:lnTo>
                  <a:lnTo>
                    <a:pt x="8721280" y="2032038"/>
                  </a:lnTo>
                  <a:lnTo>
                    <a:pt x="8740953" y="2082838"/>
                  </a:lnTo>
                  <a:lnTo>
                    <a:pt x="8762962" y="2133638"/>
                  </a:lnTo>
                  <a:lnTo>
                    <a:pt x="8787295" y="2184438"/>
                  </a:lnTo>
                  <a:lnTo>
                    <a:pt x="8807653" y="2222538"/>
                  </a:lnTo>
                  <a:lnTo>
                    <a:pt x="8829396" y="2260638"/>
                  </a:lnTo>
                  <a:lnTo>
                    <a:pt x="8852522" y="2298738"/>
                  </a:lnTo>
                  <a:lnTo>
                    <a:pt x="8877008" y="2336838"/>
                  </a:lnTo>
                  <a:lnTo>
                    <a:pt x="8902878" y="2374938"/>
                  </a:lnTo>
                  <a:lnTo>
                    <a:pt x="8930107" y="2413038"/>
                  </a:lnTo>
                  <a:lnTo>
                    <a:pt x="8958694" y="2451138"/>
                  </a:lnTo>
                  <a:lnTo>
                    <a:pt x="8988641" y="2489238"/>
                  </a:lnTo>
                  <a:lnTo>
                    <a:pt x="9019959" y="2527338"/>
                  </a:lnTo>
                  <a:lnTo>
                    <a:pt x="9052623" y="2565438"/>
                  </a:lnTo>
                  <a:lnTo>
                    <a:pt x="9086647" y="2603538"/>
                  </a:lnTo>
                  <a:lnTo>
                    <a:pt x="9122004" y="2641638"/>
                  </a:lnTo>
                  <a:lnTo>
                    <a:pt x="9158719" y="2667038"/>
                  </a:lnTo>
                  <a:lnTo>
                    <a:pt x="9196768" y="2705138"/>
                  </a:lnTo>
                  <a:lnTo>
                    <a:pt x="9236164" y="2743238"/>
                  </a:lnTo>
                  <a:lnTo>
                    <a:pt x="9276893" y="2781338"/>
                  </a:lnTo>
                  <a:lnTo>
                    <a:pt x="9318955" y="2819438"/>
                  </a:lnTo>
                  <a:lnTo>
                    <a:pt x="9362351" y="2844838"/>
                  </a:lnTo>
                  <a:lnTo>
                    <a:pt x="9407080" y="2882938"/>
                  </a:lnTo>
                  <a:lnTo>
                    <a:pt x="9453118" y="2921038"/>
                  </a:lnTo>
                  <a:lnTo>
                    <a:pt x="9434652" y="2921038"/>
                  </a:lnTo>
                  <a:lnTo>
                    <a:pt x="9376334" y="2882938"/>
                  </a:lnTo>
                  <a:lnTo>
                    <a:pt x="9262897" y="2832138"/>
                  </a:lnTo>
                  <a:lnTo>
                    <a:pt x="9207779" y="2794038"/>
                  </a:lnTo>
                  <a:lnTo>
                    <a:pt x="9153728" y="2768638"/>
                  </a:lnTo>
                  <a:lnTo>
                    <a:pt x="9100744" y="2730538"/>
                  </a:lnTo>
                  <a:lnTo>
                    <a:pt x="9048826" y="2705138"/>
                  </a:lnTo>
                  <a:lnTo>
                    <a:pt x="8997975" y="2679738"/>
                  </a:lnTo>
                  <a:lnTo>
                    <a:pt x="8948191" y="2641638"/>
                  </a:lnTo>
                  <a:lnTo>
                    <a:pt x="8899487" y="2603538"/>
                  </a:lnTo>
                  <a:lnTo>
                    <a:pt x="8851862" y="2578138"/>
                  </a:lnTo>
                  <a:lnTo>
                    <a:pt x="8805304" y="2540038"/>
                  </a:lnTo>
                  <a:lnTo>
                    <a:pt x="8759812" y="2514638"/>
                  </a:lnTo>
                  <a:lnTo>
                    <a:pt x="8715413" y="2476538"/>
                  </a:lnTo>
                  <a:lnTo>
                    <a:pt x="8672081" y="2451138"/>
                  </a:lnTo>
                  <a:lnTo>
                    <a:pt x="8629828" y="2413038"/>
                  </a:lnTo>
                  <a:lnTo>
                    <a:pt x="8588654" y="2374938"/>
                  </a:lnTo>
                  <a:lnTo>
                    <a:pt x="8548573" y="2349538"/>
                  </a:lnTo>
                  <a:lnTo>
                    <a:pt x="8509559" y="2311438"/>
                  </a:lnTo>
                  <a:lnTo>
                    <a:pt x="8471637" y="2273338"/>
                  </a:lnTo>
                  <a:lnTo>
                    <a:pt x="8434807" y="2247938"/>
                  </a:lnTo>
                  <a:lnTo>
                    <a:pt x="8399043" y="2209838"/>
                  </a:lnTo>
                  <a:lnTo>
                    <a:pt x="8364385" y="2171738"/>
                  </a:lnTo>
                  <a:lnTo>
                    <a:pt x="8330806" y="2133638"/>
                  </a:lnTo>
                  <a:lnTo>
                    <a:pt x="8298320" y="2108238"/>
                  </a:lnTo>
                  <a:lnTo>
                    <a:pt x="8266925" y="2070138"/>
                  </a:lnTo>
                  <a:lnTo>
                    <a:pt x="8236610" y="2032038"/>
                  </a:lnTo>
                  <a:lnTo>
                    <a:pt x="8207400" y="2006638"/>
                  </a:lnTo>
                  <a:lnTo>
                    <a:pt x="8179282" y="1968550"/>
                  </a:lnTo>
                  <a:lnTo>
                    <a:pt x="8152257" y="1930450"/>
                  </a:lnTo>
                  <a:lnTo>
                    <a:pt x="8126336" y="1892338"/>
                  </a:lnTo>
                  <a:lnTo>
                    <a:pt x="8101508" y="1866938"/>
                  </a:lnTo>
                  <a:lnTo>
                    <a:pt x="8077771" y="1828838"/>
                  </a:lnTo>
                  <a:lnTo>
                    <a:pt x="8055140" y="1790738"/>
                  </a:lnTo>
                  <a:lnTo>
                    <a:pt x="8033613" y="1765338"/>
                  </a:lnTo>
                  <a:lnTo>
                    <a:pt x="8013179" y="1727238"/>
                  </a:lnTo>
                  <a:lnTo>
                    <a:pt x="7993862" y="1689138"/>
                  </a:lnTo>
                  <a:lnTo>
                    <a:pt x="7975638" y="1651038"/>
                  </a:lnTo>
                  <a:lnTo>
                    <a:pt x="7958531" y="1625638"/>
                  </a:lnTo>
                  <a:lnTo>
                    <a:pt x="7942516" y="1587538"/>
                  </a:lnTo>
                  <a:lnTo>
                    <a:pt x="7927619" y="1549438"/>
                  </a:lnTo>
                  <a:lnTo>
                    <a:pt x="7913827" y="1524038"/>
                  </a:lnTo>
                  <a:lnTo>
                    <a:pt x="7901152" y="1485938"/>
                  </a:lnTo>
                  <a:lnTo>
                    <a:pt x="7883411" y="1435138"/>
                  </a:lnTo>
                  <a:lnTo>
                    <a:pt x="7868488" y="1384338"/>
                  </a:lnTo>
                  <a:lnTo>
                    <a:pt x="7856398" y="1333538"/>
                  </a:lnTo>
                  <a:lnTo>
                    <a:pt x="7847127" y="1282738"/>
                  </a:lnTo>
                  <a:lnTo>
                    <a:pt x="7840688" y="1231938"/>
                  </a:lnTo>
                  <a:lnTo>
                    <a:pt x="7837081" y="1181138"/>
                  </a:lnTo>
                  <a:lnTo>
                    <a:pt x="7836319" y="1143038"/>
                  </a:lnTo>
                  <a:lnTo>
                    <a:pt x="7838414" y="1092238"/>
                  </a:lnTo>
                  <a:lnTo>
                    <a:pt x="7843355" y="1041438"/>
                  </a:lnTo>
                  <a:lnTo>
                    <a:pt x="7851153" y="1003338"/>
                  </a:lnTo>
                  <a:lnTo>
                    <a:pt x="7861808" y="952538"/>
                  </a:lnTo>
                  <a:lnTo>
                    <a:pt x="7876654" y="914438"/>
                  </a:lnTo>
                  <a:lnTo>
                    <a:pt x="7894929" y="863638"/>
                  </a:lnTo>
                  <a:lnTo>
                    <a:pt x="7916634" y="825538"/>
                  </a:lnTo>
                  <a:lnTo>
                    <a:pt x="7941805" y="787438"/>
                  </a:lnTo>
                  <a:lnTo>
                    <a:pt x="7970418" y="736638"/>
                  </a:lnTo>
                  <a:lnTo>
                    <a:pt x="8002498" y="698538"/>
                  </a:lnTo>
                  <a:lnTo>
                    <a:pt x="8038046" y="673138"/>
                  </a:lnTo>
                  <a:lnTo>
                    <a:pt x="8077073" y="635038"/>
                  </a:lnTo>
                  <a:lnTo>
                    <a:pt x="8119567" y="596938"/>
                  </a:lnTo>
                  <a:lnTo>
                    <a:pt x="8165566" y="571538"/>
                  </a:lnTo>
                  <a:lnTo>
                    <a:pt x="8194434" y="558838"/>
                  </a:lnTo>
                  <a:lnTo>
                    <a:pt x="8224507" y="533438"/>
                  </a:lnTo>
                  <a:lnTo>
                    <a:pt x="8288261" y="508038"/>
                  </a:lnTo>
                  <a:lnTo>
                    <a:pt x="8356854" y="482638"/>
                  </a:lnTo>
                  <a:lnTo>
                    <a:pt x="8392960" y="469938"/>
                  </a:lnTo>
                  <a:lnTo>
                    <a:pt x="8430273" y="457238"/>
                  </a:lnTo>
                  <a:lnTo>
                    <a:pt x="8468804" y="444538"/>
                  </a:lnTo>
                  <a:lnTo>
                    <a:pt x="8549526" y="419138"/>
                  </a:lnTo>
                  <a:lnTo>
                    <a:pt x="8591702" y="419138"/>
                  </a:lnTo>
                  <a:lnTo>
                    <a:pt x="8635111" y="406438"/>
                  </a:lnTo>
                  <a:lnTo>
                    <a:pt x="8679726" y="406438"/>
                  </a:lnTo>
                  <a:lnTo>
                    <a:pt x="8725573" y="393738"/>
                  </a:lnTo>
                  <a:lnTo>
                    <a:pt x="8820937" y="393738"/>
                  </a:lnTo>
                  <a:lnTo>
                    <a:pt x="8870455" y="381038"/>
                  </a:lnTo>
                  <a:lnTo>
                    <a:pt x="9080856" y="381038"/>
                  </a:lnTo>
                  <a:lnTo>
                    <a:pt x="9136532" y="393738"/>
                  </a:lnTo>
                  <a:lnTo>
                    <a:pt x="9251607" y="393738"/>
                  </a:lnTo>
                  <a:lnTo>
                    <a:pt x="9311005" y="406438"/>
                  </a:lnTo>
                  <a:lnTo>
                    <a:pt x="9371647" y="406438"/>
                  </a:lnTo>
                  <a:lnTo>
                    <a:pt x="9496641" y="431838"/>
                  </a:lnTo>
                  <a:lnTo>
                    <a:pt x="9561017" y="431838"/>
                  </a:lnTo>
                  <a:lnTo>
                    <a:pt x="9761614" y="469938"/>
                  </a:lnTo>
                  <a:lnTo>
                    <a:pt x="9830981" y="495338"/>
                  </a:lnTo>
                  <a:lnTo>
                    <a:pt x="9830981" y="378117"/>
                  </a:lnTo>
                  <a:lnTo>
                    <a:pt x="9771329" y="355638"/>
                  </a:lnTo>
                  <a:lnTo>
                    <a:pt x="9639795" y="330238"/>
                  </a:lnTo>
                  <a:lnTo>
                    <a:pt x="9575698" y="330238"/>
                  </a:lnTo>
                  <a:lnTo>
                    <a:pt x="9390075" y="292138"/>
                  </a:lnTo>
                  <a:lnTo>
                    <a:pt x="9271851" y="292138"/>
                  </a:lnTo>
                  <a:lnTo>
                    <a:pt x="9214409" y="279438"/>
                  </a:lnTo>
                  <a:lnTo>
                    <a:pt x="9102827" y="279438"/>
                  </a:lnTo>
                  <a:lnTo>
                    <a:pt x="9048686" y="266738"/>
                  </a:lnTo>
                  <a:lnTo>
                    <a:pt x="8943721" y="266738"/>
                  </a:lnTo>
                  <a:lnTo>
                    <a:pt x="8892896" y="279438"/>
                  </a:lnTo>
                  <a:lnTo>
                    <a:pt x="8746998" y="279438"/>
                  </a:lnTo>
                  <a:lnTo>
                    <a:pt x="8700567" y="292138"/>
                  </a:lnTo>
                  <a:lnTo>
                    <a:pt x="8668550" y="292138"/>
                  </a:lnTo>
                  <a:lnTo>
                    <a:pt x="8664715" y="0"/>
                  </a:lnTo>
                  <a:lnTo>
                    <a:pt x="8631098" y="0"/>
                  </a:lnTo>
                  <a:lnTo>
                    <a:pt x="8627148" y="300202"/>
                  </a:lnTo>
                  <a:lnTo>
                    <a:pt x="8610981" y="304838"/>
                  </a:lnTo>
                  <a:lnTo>
                    <a:pt x="8567839" y="304838"/>
                  </a:lnTo>
                  <a:lnTo>
                    <a:pt x="8484819" y="330238"/>
                  </a:lnTo>
                  <a:lnTo>
                    <a:pt x="8444954" y="330238"/>
                  </a:lnTo>
                  <a:lnTo>
                    <a:pt x="8368487" y="355638"/>
                  </a:lnTo>
                  <a:lnTo>
                    <a:pt x="8331886" y="368338"/>
                  </a:lnTo>
                  <a:lnTo>
                    <a:pt x="8261959" y="393738"/>
                  </a:lnTo>
                  <a:lnTo>
                    <a:pt x="8196377" y="419138"/>
                  </a:lnTo>
                  <a:lnTo>
                    <a:pt x="8165224" y="444538"/>
                  </a:lnTo>
                  <a:lnTo>
                    <a:pt x="8135137" y="457238"/>
                  </a:lnTo>
                  <a:lnTo>
                    <a:pt x="8106143" y="469938"/>
                  </a:lnTo>
                  <a:lnTo>
                    <a:pt x="8061401" y="508038"/>
                  </a:lnTo>
                  <a:lnTo>
                    <a:pt x="8019453" y="533438"/>
                  </a:lnTo>
                  <a:lnTo>
                    <a:pt x="7980286" y="571538"/>
                  </a:lnTo>
                  <a:lnTo>
                    <a:pt x="7943913" y="596938"/>
                  </a:lnTo>
                  <a:lnTo>
                    <a:pt x="7910322" y="635038"/>
                  </a:lnTo>
                  <a:lnTo>
                    <a:pt x="7879512" y="673138"/>
                  </a:lnTo>
                  <a:lnTo>
                    <a:pt x="7851470" y="711238"/>
                  </a:lnTo>
                  <a:lnTo>
                    <a:pt x="7826197" y="749338"/>
                  </a:lnTo>
                  <a:lnTo>
                    <a:pt x="7803693" y="800138"/>
                  </a:lnTo>
                  <a:lnTo>
                    <a:pt x="7783957" y="838238"/>
                  </a:lnTo>
                  <a:lnTo>
                    <a:pt x="7766964" y="876338"/>
                  </a:lnTo>
                  <a:lnTo>
                    <a:pt x="7752740" y="927138"/>
                  </a:lnTo>
                  <a:lnTo>
                    <a:pt x="7741386" y="977938"/>
                  </a:lnTo>
                  <a:lnTo>
                    <a:pt x="7732750" y="1016038"/>
                  </a:lnTo>
                  <a:lnTo>
                    <a:pt x="7726832" y="1066838"/>
                  </a:lnTo>
                  <a:lnTo>
                    <a:pt x="7723606" y="1117638"/>
                  </a:lnTo>
                  <a:lnTo>
                    <a:pt x="7723086" y="1168438"/>
                  </a:lnTo>
                  <a:lnTo>
                    <a:pt x="7725270" y="1219238"/>
                  </a:lnTo>
                  <a:lnTo>
                    <a:pt x="7730134" y="1270038"/>
                  </a:lnTo>
                  <a:lnTo>
                    <a:pt x="7737703" y="1320838"/>
                  </a:lnTo>
                  <a:lnTo>
                    <a:pt x="7747940" y="1371638"/>
                  </a:lnTo>
                  <a:lnTo>
                    <a:pt x="7760868" y="1422438"/>
                  </a:lnTo>
                  <a:lnTo>
                    <a:pt x="7776464" y="1473238"/>
                  </a:lnTo>
                  <a:lnTo>
                    <a:pt x="7794726" y="1524038"/>
                  </a:lnTo>
                  <a:lnTo>
                    <a:pt x="7807503" y="1562138"/>
                  </a:lnTo>
                  <a:lnTo>
                    <a:pt x="7821333" y="1600238"/>
                  </a:lnTo>
                  <a:lnTo>
                    <a:pt x="7836217" y="1625638"/>
                  </a:lnTo>
                  <a:lnTo>
                    <a:pt x="7852156" y="1663738"/>
                  </a:lnTo>
                  <a:lnTo>
                    <a:pt x="7869136" y="1701838"/>
                  </a:lnTo>
                  <a:lnTo>
                    <a:pt x="7887170" y="1727238"/>
                  </a:lnTo>
                  <a:lnTo>
                    <a:pt x="7906245" y="1765338"/>
                  </a:lnTo>
                  <a:lnTo>
                    <a:pt x="7926375" y="1803438"/>
                  </a:lnTo>
                  <a:lnTo>
                    <a:pt x="7947546" y="1828838"/>
                  </a:lnTo>
                  <a:lnTo>
                    <a:pt x="7969758" y="1866938"/>
                  </a:lnTo>
                  <a:lnTo>
                    <a:pt x="7993024" y="1905038"/>
                  </a:lnTo>
                  <a:lnTo>
                    <a:pt x="8017319" y="1943150"/>
                  </a:lnTo>
                  <a:lnTo>
                    <a:pt x="8042669" y="1968550"/>
                  </a:lnTo>
                  <a:lnTo>
                    <a:pt x="8069046" y="2006638"/>
                  </a:lnTo>
                  <a:lnTo>
                    <a:pt x="8096466" y="2044738"/>
                  </a:lnTo>
                  <a:lnTo>
                    <a:pt x="8124926" y="2082838"/>
                  </a:lnTo>
                  <a:lnTo>
                    <a:pt x="8154429" y="2108238"/>
                  </a:lnTo>
                  <a:lnTo>
                    <a:pt x="8184959" y="2146338"/>
                  </a:lnTo>
                  <a:lnTo>
                    <a:pt x="8216519" y="2184438"/>
                  </a:lnTo>
                  <a:lnTo>
                    <a:pt x="8249120" y="2222538"/>
                  </a:lnTo>
                  <a:lnTo>
                    <a:pt x="8282737" y="2247938"/>
                  </a:lnTo>
                  <a:lnTo>
                    <a:pt x="8317395" y="2286038"/>
                  </a:lnTo>
                  <a:lnTo>
                    <a:pt x="8353082" y="2324138"/>
                  </a:lnTo>
                  <a:lnTo>
                    <a:pt x="8389798" y="2349538"/>
                  </a:lnTo>
                  <a:lnTo>
                    <a:pt x="8427542" y="2387638"/>
                  </a:lnTo>
                  <a:lnTo>
                    <a:pt x="8466315" y="2425738"/>
                  </a:lnTo>
                  <a:lnTo>
                    <a:pt x="8506104" y="2451138"/>
                  </a:lnTo>
                  <a:lnTo>
                    <a:pt x="8546922" y="2489238"/>
                  </a:lnTo>
                  <a:lnTo>
                    <a:pt x="8588769" y="2527338"/>
                  </a:lnTo>
                  <a:lnTo>
                    <a:pt x="8597836" y="2532723"/>
                  </a:lnTo>
                  <a:lnTo>
                    <a:pt x="8592807" y="2936659"/>
                  </a:lnTo>
                  <a:lnTo>
                    <a:pt x="8522081" y="2913024"/>
                  </a:lnTo>
                  <a:lnTo>
                    <a:pt x="8477580" y="2896349"/>
                  </a:lnTo>
                  <a:lnTo>
                    <a:pt x="8434210" y="2878632"/>
                  </a:lnTo>
                  <a:lnTo>
                    <a:pt x="8392033" y="2859849"/>
                  </a:lnTo>
                  <a:lnTo>
                    <a:pt x="8351113" y="2839974"/>
                  </a:lnTo>
                  <a:lnTo>
                    <a:pt x="8311540" y="2818968"/>
                  </a:lnTo>
                  <a:lnTo>
                    <a:pt x="8273377" y="2796806"/>
                  </a:lnTo>
                  <a:lnTo>
                    <a:pt x="8236699" y="2773438"/>
                  </a:lnTo>
                  <a:lnTo>
                    <a:pt x="8201584" y="2748851"/>
                  </a:lnTo>
                  <a:lnTo>
                    <a:pt x="8168094" y="2723019"/>
                  </a:lnTo>
                  <a:lnTo>
                    <a:pt x="8136318" y="2695892"/>
                  </a:lnTo>
                  <a:lnTo>
                    <a:pt x="8101343" y="2659049"/>
                  </a:lnTo>
                  <a:lnTo>
                    <a:pt x="8071421" y="2622753"/>
                  </a:lnTo>
                  <a:lnTo>
                    <a:pt x="8043240" y="2584043"/>
                  </a:lnTo>
                  <a:lnTo>
                    <a:pt x="8016811" y="2543137"/>
                  </a:lnTo>
                  <a:lnTo>
                    <a:pt x="7992123" y="2500287"/>
                  </a:lnTo>
                  <a:lnTo>
                    <a:pt x="7969174" y="2455710"/>
                  </a:lnTo>
                  <a:lnTo>
                    <a:pt x="7947952" y="2409647"/>
                  </a:lnTo>
                  <a:lnTo>
                    <a:pt x="7928584" y="2362606"/>
                  </a:lnTo>
                  <a:lnTo>
                    <a:pt x="7910957" y="2314613"/>
                  </a:lnTo>
                  <a:lnTo>
                    <a:pt x="7895056" y="2265870"/>
                  </a:lnTo>
                  <a:lnTo>
                    <a:pt x="7880883" y="2216607"/>
                  </a:lnTo>
                  <a:lnTo>
                    <a:pt x="7868450" y="2167026"/>
                  </a:lnTo>
                  <a:lnTo>
                    <a:pt x="7857718" y="2117369"/>
                  </a:lnTo>
                  <a:lnTo>
                    <a:pt x="7848727" y="2067852"/>
                  </a:lnTo>
                  <a:lnTo>
                    <a:pt x="7833296" y="1964004"/>
                  </a:lnTo>
                  <a:lnTo>
                    <a:pt x="7823517" y="1911261"/>
                  </a:lnTo>
                  <a:lnTo>
                    <a:pt x="7812189" y="1860613"/>
                  </a:lnTo>
                  <a:lnTo>
                    <a:pt x="7799387" y="1812264"/>
                  </a:lnTo>
                  <a:lnTo>
                    <a:pt x="7785189" y="1766379"/>
                  </a:lnTo>
                  <a:lnTo>
                    <a:pt x="7769669" y="1723174"/>
                  </a:lnTo>
                  <a:lnTo>
                    <a:pt x="7748270" y="1672704"/>
                  </a:lnTo>
                  <a:lnTo>
                    <a:pt x="7724902" y="1626781"/>
                  </a:lnTo>
                  <a:lnTo>
                    <a:pt x="7699667" y="1585734"/>
                  </a:lnTo>
                  <a:lnTo>
                    <a:pt x="7672718" y="1549908"/>
                  </a:lnTo>
                  <a:lnTo>
                    <a:pt x="7644193" y="1519656"/>
                  </a:lnTo>
                  <a:lnTo>
                    <a:pt x="7605446" y="1491742"/>
                  </a:lnTo>
                  <a:lnTo>
                    <a:pt x="7563942" y="1469732"/>
                  </a:lnTo>
                  <a:lnTo>
                    <a:pt x="7517930" y="1451660"/>
                  </a:lnTo>
                  <a:lnTo>
                    <a:pt x="7468298" y="1437982"/>
                  </a:lnTo>
                  <a:lnTo>
                    <a:pt x="7420191" y="1429664"/>
                  </a:lnTo>
                  <a:lnTo>
                    <a:pt x="7370356" y="1425752"/>
                  </a:lnTo>
                  <a:lnTo>
                    <a:pt x="7319518" y="1426641"/>
                  </a:lnTo>
                  <a:lnTo>
                    <a:pt x="7268400" y="1432687"/>
                  </a:lnTo>
                  <a:lnTo>
                    <a:pt x="7230592" y="1439164"/>
                  </a:lnTo>
                  <a:lnTo>
                    <a:pt x="7082193" y="2125497"/>
                  </a:lnTo>
                  <a:lnTo>
                    <a:pt x="7369569" y="2124291"/>
                  </a:lnTo>
                  <a:lnTo>
                    <a:pt x="7377392" y="2058784"/>
                  </a:lnTo>
                  <a:lnTo>
                    <a:pt x="7379944" y="2042833"/>
                  </a:lnTo>
                  <a:lnTo>
                    <a:pt x="7390905" y="2003602"/>
                  </a:lnTo>
                  <a:lnTo>
                    <a:pt x="7403643" y="1985810"/>
                  </a:lnTo>
                  <a:lnTo>
                    <a:pt x="7403643" y="1985581"/>
                  </a:lnTo>
                  <a:lnTo>
                    <a:pt x="7413180" y="1980996"/>
                  </a:lnTo>
                  <a:lnTo>
                    <a:pt x="7420838" y="1981682"/>
                  </a:lnTo>
                  <a:lnTo>
                    <a:pt x="7435888" y="1987448"/>
                  </a:lnTo>
                  <a:lnTo>
                    <a:pt x="7442301" y="1992528"/>
                  </a:lnTo>
                  <a:lnTo>
                    <a:pt x="7446264" y="1998967"/>
                  </a:lnTo>
                  <a:lnTo>
                    <a:pt x="7445807" y="1997760"/>
                  </a:lnTo>
                  <a:lnTo>
                    <a:pt x="7448207" y="2003005"/>
                  </a:lnTo>
                  <a:lnTo>
                    <a:pt x="7448639" y="2010321"/>
                  </a:lnTo>
                  <a:lnTo>
                    <a:pt x="7447762" y="2019960"/>
                  </a:lnTo>
                  <a:lnTo>
                    <a:pt x="7435202" y="2071522"/>
                  </a:lnTo>
                  <a:lnTo>
                    <a:pt x="7401750" y="2136838"/>
                  </a:lnTo>
                  <a:lnTo>
                    <a:pt x="7376541" y="2174379"/>
                  </a:lnTo>
                  <a:lnTo>
                    <a:pt x="7347102" y="2214575"/>
                  </a:lnTo>
                  <a:lnTo>
                    <a:pt x="7314476" y="2256993"/>
                  </a:lnTo>
                  <a:lnTo>
                    <a:pt x="7248169" y="2341321"/>
                  </a:lnTo>
                  <a:lnTo>
                    <a:pt x="7216419" y="2382329"/>
                  </a:lnTo>
                  <a:lnTo>
                    <a:pt x="7185076" y="2424087"/>
                  </a:lnTo>
                  <a:lnTo>
                    <a:pt x="7154710" y="2466505"/>
                  </a:lnTo>
                  <a:lnTo>
                    <a:pt x="7125906" y="2509482"/>
                  </a:lnTo>
                  <a:lnTo>
                    <a:pt x="7099236" y="2552903"/>
                  </a:lnTo>
                  <a:lnTo>
                    <a:pt x="7075297" y="2596692"/>
                  </a:lnTo>
                  <a:lnTo>
                    <a:pt x="7054659" y="2640723"/>
                  </a:lnTo>
                  <a:lnTo>
                    <a:pt x="7037908" y="2684907"/>
                  </a:lnTo>
                  <a:lnTo>
                    <a:pt x="7025627" y="2729141"/>
                  </a:lnTo>
                  <a:lnTo>
                    <a:pt x="7014210" y="2785719"/>
                  </a:lnTo>
                  <a:lnTo>
                    <a:pt x="7007352" y="2840621"/>
                  </a:lnTo>
                  <a:lnTo>
                    <a:pt x="7004875" y="2893796"/>
                  </a:lnTo>
                  <a:lnTo>
                    <a:pt x="7006615" y="2945244"/>
                  </a:lnTo>
                  <a:lnTo>
                    <a:pt x="7012406" y="2994914"/>
                  </a:lnTo>
                  <a:lnTo>
                    <a:pt x="7022084" y="3042780"/>
                  </a:lnTo>
                  <a:lnTo>
                    <a:pt x="7035457" y="3088830"/>
                  </a:lnTo>
                  <a:lnTo>
                    <a:pt x="7052361" y="3133001"/>
                  </a:lnTo>
                  <a:lnTo>
                    <a:pt x="7072643" y="3175292"/>
                  </a:lnTo>
                  <a:lnTo>
                    <a:pt x="7119912" y="3243478"/>
                  </a:lnTo>
                  <a:lnTo>
                    <a:pt x="7153580" y="3284778"/>
                  </a:lnTo>
                  <a:lnTo>
                    <a:pt x="7189902" y="3326790"/>
                  </a:lnTo>
                  <a:lnTo>
                    <a:pt x="7225817" y="3366414"/>
                  </a:lnTo>
                  <a:lnTo>
                    <a:pt x="7258291" y="3400590"/>
                  </a:lnTo>
                  <a:lnTo>
                    <a:pt x="7284263" y="3426231"/>
                  </a:lnTo>
                  <a:lnTo>
                    <a:pt x="7326528" y="3422180"/>
                  </a:lnTo>
                  <a:lnTo>
                    <a:pt x="7368210" y="3418459"/>
                  </a:lnTo>
                  <a:lnTo>
                    <a:pt x="7409294" y="3415093"/>
                  </a:lnTo>
                  <a:lnTo>
                    <a:pt x="7449744" y="3412096"/>
                  </a:lnTo>
                  <a:lnTo>
                    <a:pt x="7416292" y="3387928"/>
                  </a:lnTo>
                  <a:lnTo>
                    <a:pt x="7378281" y="3356165"/>
                  </a:lnTo>
                  <a:lnTo>
                    <a:pt x="7337819" y="3318903"/>
                  </a:lnTo>
                  <a:lnTo>
                    <a:pt x="7297026" y="3278200"/>
                  </a:lnTo>
                  <a:lnTo>
                    <a:pt x="7258024" y="3236137"/>
                  </a:lnTo>
                  <a:lnTo>
                    <a:pt x="7222922" y="3194786"/>
                  </a:lnTo>
                  <a:lnTo>
                    <a:pt x="7193826" y="3156216"/>
                  </a:lnTo>
                  <a:lnTo>
                    <a:pt x="7172858" y="3122523"/>
                  </a:lnTo>
                  <a:lnTo>
                    <a:pt x="7154469" y="3083572"/>
                  </a:lnTo>
                  <a:lnTo>
                    <a:pt x="7139610" y="3042539"/>
                  </a:lnTo>
                  <a:lnTo>
                    <a:pt x="7128484" y="2999460"/>
                  </a:lnTo>
                  <a:lnTo>
                    <a:pt x="7121284" y="2954363"/>
                  </a:lnTo>
                  <a:lnTo>
                    <a:pt x="7118223" y="2907284"/>
                  </a:lnTo>
                  <a:lnTo>
                    <a:pt x="7119493" y="2858249"/>
                  </a:lnTo>
                  <a:lnTo>
                    <a:pt x="7125284" y="2807284"/>
                  </a:lnTo>
                  <a:lnTo>
                    <a:pt x="7135800" y="2754414"/>
                  </a:lnTo>
                  <a:lnTo>
                    <a:pt x="7147941" y="2712504"/>
                  </a:lnTo>
                  <a:lnTo>
                    <a:pt x="7165149" y="2670518"/>
                  </a:lnTo>
                  <a:lnTo>
                    <a:pt x="7186866" y="2627820"/>
                  </a:lnTo>
                  <a:lnTo>
                    <a:pt x="7212330" y="2584666"/>
                  </a:lnTo>
                  <a:lnTo>
                    <a:pt x="7240765" y="2541333"/>
                  </a:lnTo>
                  <a:lnTo>
                    <a:pt x="7271398" y="2498064"/>
                  </a:lnTo>
                  <a:lnTo>
                    <a:pt x="7303478" y="2455113"/>
                  </a:lnTo>
                  <a:lnTo>
                    <a:pt x="7336231" y="2412758"/>
                  </a:lnTo>
                  <a:lnTo>
                    <a:pt x="7406475" y="2323363"/>
                  </a:lnTo>
                  <a:lnTo>
                    <a:pt x="7441933" y="2276995"/>
                  </a:lnTo>
                  <a:lnTo>
                    <a:pt x="7474242" y="2232228"/>
                  </a:lnTo>
                  <a:lnTo>
                    <a:pt x="7502372" y="2189137"/>
                  </a:lnTo>
                  <a:lnTo>
                    <a:pt x="7525309" y="2147811"/>
                  </a:lnTo>
                  <a:lnTo>
                    <a:pt x="7542060" y="2108327"/>
                  </a:lnTo>
                  <a:lnTo>
                    <a:pt x="7554023" y="2067750"/>
                  </a:lnTo>
                  <a:lnTo>
                    <a:pt x="7560386" y="2030158"/>
                  </a:lnTo>
                  <a:lnTo>
                    <a:pt x="7561237" y="2008962"/>
                  </a:lnTo>
                  <a:lnTo>
                    <a:pt x="7559713" y="1988756"/>
                  </a:lnTo>
                  <a:lnTo>
                    <a:pt x="7549020" y="1951482"/>
                  </a:lnTo>
                  <a:lnTo>
                    <a:pt x="7511275" y="1903514"/>
                  </a:lnTo>
                  <a:lnTo>
                    <a:pt x="7468197" y="1878380"/>
                  </a:lnTo>
                  <a:lnTo>
                    <a:pt x="7415720" y="1868627"/>
                  </a:lnTo>
                  <a:lnTo>
                    <a:pt x="7387806" y="1871700"/>
                  </a:lnTo>
                  <a:lnTo>
                    <a:pt x="7359599" y="1881136"/>
                  </a:lnTo>
                  <a:lnTo>
                    <a:pt x="7354506" y="1883460"/>
                  </a:lnTo>
                  <a:lnTo>
                    <a:pt x="7349401" y="1886178"/>
                  </a:lnTo>
                  <a:lnTo>
                    <a:pt x="7344321" y="1889302"/>
                  </a:lnTo>
                  <a:lnTo>
                    <a:pt x="7344219" y="1889150"/>
                  </a:lnTo>
                  <a:lnTo>
                    <a:pt x="7304557" y="1926894"/>
                  </a:lnTo>
                  <a:lnTo>
                    <a:pt x="7280237" y="1976043"/>
                  </a:lnTo>
                  <a:lnTo>
                    <a:pt x="7270572" y="2011641"/>
                  </a:lnTo>
                  <a:lnTo>
                    <a:pt x="7222795" y="2011845"/>
                  </a:lnTo>
                  <a:lnTo>
                    <a:pt x="7324852" y="1539849"/>
                  </a:lnTo>
                  <a:lnTo>
                    <a:pt x="7355510" y="1538732"/>
                  </a:lnTo>
                  <a:lnTo>
                    <a:pt x="7385748" y="1539862"/>
                  </a:lnTo>
                  <a:lnTo>
                    <a:pt x="7443914" y="1548384"/>
                  </a:lnTo>
                  <a:lnTo>
                    <a:pt x="7513688" y="1571180"/>
                  </a:lnTo>
                  <a:lnTo>
                    <a:pt x="7569098" y="1604518"/>
                  </a:lnTo>
                  <a:lnTo>
                    <a:pt x="7595032" y="1633855"/>
                  </a:lnTo>
                  <a:lnTo>
                    <a:pt x="7619657" y="1670558"/>
                  </a:lnTo>
                  <a:lnTo>
                    <a:pt x="7642758" y="1714093"/>
                  </a:lnTo>
                  <a:lnTo>
                    <a:pt x="7664132" y="1763966"/>
                  </a:lnTo>
                  <a:lnTo>
                    <a:pt x="7680820" y="1811159"/>
                  </a:lnTo>
                  <a:lnTo>
                    <a:pt x="7695793" y="1861985"/>
                  </a:lnTo>
                  <a:lnTo>
                    <a:pt x="7708938" y="1916137"/>
                  </a:lnTo>
                  <a:lnTo>
                    <a:pt x="7720127" y="1973351"/>
                  </a:lnTo>
                  <a:lnTo>
                    <a:pt x="7729258" y="2033308"/>
                  </a:lnTo>
                  <a:lnTo>
                    <a:pt x="7736141" y="2080361"/>
                  </a:lnTo>
                  <a:lnTo>
                    <a:pt x="7744485" y="2127745"/>
                  </a:lnTo>
                  <a:lnTo>
                    <a:pt x="7754315" y="2175294"/>
                  </a:lnTo>
                  <a:lnTo>
                    <a:pt x="7765605" y="2222855"/>
                  </a:lnTo>
                  <a:lnTo>
                    <a:pt x="7778356" y="2270239"/>
                  </a:lnTo>
                  <a:lnTo>
                    <a:pt x="7792606" y="2317305"/>
                  </a:lnTo>
                  <a:lnTo>
                    <a:pt x="7808315" y="2363876"/>
                  </a:lnTo>
                  <a:lnTo>
                    <a:pt x="7825511" y="2409787"/>
                  </a:lnTo>
                  <a:lnTo>
                    <a:pt x="7844193" y="2454872"/>
                  </a:lnTo>
                  <a:lnTo>
                    <a:pt x="7864805" y="2499868"/>
                  </a:lnTo>
                  <a:lnTo>
                    <a:pt x="7886979" y="2543721"/>
                  </a:lnTo>
                  <a:lnTo>
                    <a:pt x="7910716" y="2586240"/>
                  </a:lnTo>
                  <a:lnTo>
                    <a:pt x="7936039" y="2627261"/>
                  </a:lnTo>
                  <a:lnTo>
                    <a:pt x="7962951" y="2666606"/>
                  </a:lnTo>
                  <a:lnTo>
                    <a:pt x="7991437" y="2704122"/>
                  </a:lnTo>
                  <a:lnTo>
                    <a:pt x="8021510" y="2739618"/>
                  </a:lnTo>
                  <a:lnTo>
                    <a:pt x="8053184" y="2772943"/>
                  </a:lnTo>
                  <a:lnTo>
                    <a:pt x="8092160" y="2806954"/>
                  </a:lnTo>
                  <a:lnTo>
                    <a:pt x="8127009" y="2834221"/>
                  </a:lnTo>
                  <a:lnTo>
                    <a:pt x="8163395" y="2860192"/>
                  </a:lnTo>
                  <a:lnTo>
                    <a:pt x="8201266" y="2884906"/>
                  </a:lnTo>
                  <a:lnTo>
                    <a:pt x="8240547" y="2908389"/>
                  </a:lnTo>
                  <a:lnTo>
                    <a:pt x="8281175" y="2930677"/>
                  </a:lnTo>
                  <a:lnTo>
                    <a:pt x="8323072" y="2951784"/>
                  </a:lnTo>
                  <a:lnTo>
                    <a:pt x="8366176" y="2971774"/>
                  </a:lnTo>
                  <a:lnTo>
                    <a:pt x="8410422" y="2990646"/>
                  </a:lnTo>
                  <a:lnTo>
                    <a:pt x="8455736" y="3008452"/>
                  </a:lnTo>
                  <a:lnTo>
                    <a:pt x="8502040" y="3025216"/>
                  </a:lnTo>
                  <a:lnTo>
                    <a:pt x="8549284" y="3040964"/>
                  </a:lnTo>
                  <a:lnTo>
                    <a:pt x="8597392" y="3055747"/>
                  </a:lnTo>
                  <a:lnTo>
                    <a:pt x="8646287" y="3069564"/>
                  </a:lnTo>
                  <a:lnTo>
                    <a:pt x="8695919" y="3082480"/>
                  </a:lnTo>
                  <a:lnTo>
                    <a:pt x="8699106" y="3083255"/>
                  </a:lnTo>
                  <a:lnTo>
                    <a:pt x="8701862" y="3083953"/>
                  </a:lnTo>
                  <a:lnTo>
                    <a:pt x="8746211" y="3094520"/>
                  </a:lnTo>
                  <a:lnTo>
                    <a:pt x="8797087" y="3105696"/>
                  </a:lnTo>
                  <a:lnTo>
                    <a:pt x="8848484" y="3116046"/>
                  </a:lnTo>
                  <a:lnTo>
                    <a:pt x="8900325" y="3125622"/>
                  </a:lnTo>
                  <a:lnTo>
                    <a:pt x="8952560" y="3134436"/>
                  </a:lnTo>
                  <a:lnTo>
                    <a:pt x="9005113" y="3142513"/>
                  </a:lnTo>
                  <a:lnTo>
                    <a:pt x="9057907" y="3149904"/>
                  </a:lnTo>
                  <a:lnTo>
                    <a:pt x="9110878" y="3156635"/>
                  </a:lnTo>
                  <a:lnTo>
                    <a:pt x="9163964" y="3162731"/>
                  </a:lnTo>
                  <a:lnTo>
                    <a:pt x="9217088" y="3168218"/>
                  </a:lnTo>
                  <a:lnTo>
                    <a:pt x="9270187" y="3173145"/>
                  </a:lnTo>
                  <a:lnTo>
                    <a:pt x="9323197" y="3177540"/>
                  </a:lnTo>
                  <a:lnTo>
                    <a:pt x="9376029" y="3181426"/>
                  </a:lnTo>
                  <a:lnTo>
                    <a:pt x="9428645" y="3184829"/>
                  </a:lnTo>
                  <a:lnTo>
                    <a:pt x="9480956" y="3187801"/>
                  </a:lnTo>
                  <a:lnTo>
                    <a:pt x="9532887" y="3190354"/>
                  </a:lnTo>
                  <a:lnTo>
                    <a:pt x="9584385" y="3192526"/>
                  </a:lnTo>
                  <a:lnTo>
                    <a:pt x="9635388" y="3194354"/>
                  </a:lnTo>
                  <a:lnTo>
                    <a:pt x="9685807" y="3195866"/>
                  </a:lnTo>
                  <a:lnTo>
                    <a:pt x="9735579" y="3197085"/>
                  </a:lnTo>
                  <a:lnTo>
                    <a:pt x="9832937" y="3198799"/>
                  </a:lnTo>
                  <a:lnTo>
                    <a:pt x="9926891" y="3199752"/>
                  </a:lnTo>
                  <a:lnTo>
                    <a:pt x="10129596" y="3200425"/>
                  </a:lnTo>
                  <a:lnTo>
                    <a:pt x="10345547" y="3357156"/>
                  </a:lnTo>
                  <a:lnTo>
                    <a:pt x="10327399" y="3365017"/>
                  </a:lnTo>
                  <a:lnTo>
                    <a:pt x="10295725" y="3380765"/>
                  </a:lnTo>
                  <a:lnTo>
                    <a:pt x="10253624" y="3402571"/>
                  </a:lnTo>
                  <a:lnTo>
                    <a:pt x="10042385" y="3513785"/>
                  </a:lnTo>
                  <a:lnTo>
                    <a:pt x="9994290" y="3538436"/>
                  </a:lnTo>
                  <a:lnTo>
                    <a:pt x="10241153" y="3575088"/>
                  </a:lnTo>
                  <a:lnTo>
                    <a:pt x="10585107" y="3390976"/>
                  </a:lnTo>
                  <a:close/>
                </a:path>
                <a:path w="10692130" h="5254625">
                  <a:moveTo>
                    <a:pt x="10691990" y="3820503"/>
                  </a:moveTo>
                  <a:lnTo>
                    <a:pt x="10409822" y="3776688"/>
                  </a:lnTo>
                  <a:lnTo>
                    <a:pt x="10095039" y="3729444"/>
                  </a:lnTo>
                  <a:lnTo>
                    <a:pt x="9817163" y="3689362"/>
                  </a:lnTo>
                  <a:lnTo>
                    <a:pt x="9590087" y="3657930"/>
                  </a:lnTo>
                  <a:lnTo>
                    <a:pt x="9419526" y="3635235"/>
                  </a:lnTo>
                  <a:lnTo>
                    <a:pt x="9250540" y="3613670"/>
                  </a:lnTo>
                  <a:lnTo>
                    <a:pt x="9084754" y="3593566"/>
                  </a:lnTo>
                  <a:lnTo>
                    <a:pt x="8976817" y="3581133"/>
                  </a:lnTo>
                  <a:lnTo>
                    <a:pt x="8871509" y="3569601"/>
                  </a:lnTo>
                  <a:lnTo>
                    <a:pt x="8769299" y="3559048"/>
                  </a:lnTo>
                  <a:lnTo>
                    <a:pt x="8670671" y="3549586"/>
                  </a:lnTo>
                  <a:lnTo>
                    <a:pt x="8576119" y="3541318"/>
                  </a:lnTo>
                  <a:lnTo>
                    <a:pt x="8486115" y="3534321"/>
                  </a:lnTo>
                  <a:lnTo>
                    <a:pt x="8442973" y="3531349"/>
                  </a:lnTo>
                  <a:lnTo>
                    <a:pt x="8401139" y="3528720"/>
                  </a:lnTo>
                  <a:lnTo>
                    <a:pt x="8360689" y="3526472"/>
                  </a:lnTo>
                  <a:lnTo>
                    <a:pt x="8321675" y="3524593"/>
                  </a:lnTo>
                  <a:lnTo>
                    <a:pt x="8248193" y="3522053"/>
                  </a:lnTo>
                  <a:lnTo>
                    <a:pt x="8181187" y="3521176"/>
                  </a:lnTo>
                  <a:lnTo>
                    <a:pt x="8136864" y="3521583"/>
                  </a:lnTo>
                  <a:lnTo>
                    <a:pt x="8097012" y="3522611"/>
                  </a:lnTo>
                  <a:lnTo>
                    <a:pt x="8056169" y="3524237"/>
                  </a:lnTo>
                  <a:lnTo>
                    <a:pt x="8014360" y="3526434"/>
                  </a:lnTo>
                  <a:lnTo>
                    <a:pt x="7971612" y="3529203"/>
                  </a:lnTo>
                  <a:lnTo>
                    <a:pt x="7927962" y="3532492"/>
                  </a:lnTo>
                  <a:lnTo>
                    <a:pt x="7883436" y="3536315"/>
                  </a:lnTo>
                  <a:lnTo>
                    <a:pt x="7838046" y="3540620"/>
                  </a:lnTo>
                  <a:lnTo>
                    <a:pt x="7791844" y="3545408"/>
                  </a:lnTo>
                  <a:lnTo>
                    <a:pt x="7744854" y="3550640"/>
                  </a:lnTo>
                  <a:lnTo>
                    <a:pt x="7697089" y="3556317"/>
                  </a:lnTo>
                  <a:lnTo>
                    <a:pt x="7648600" y="3562400"/>
                  </a:lnTo>
                  <a:lnTo>
                    <a:pt x="7599400" y="3568877"/>
                  </a:lnTo>
                  <a:lnTo>
                    <a:pt x="7549528" y="3575723"/>
                  </a:lnTo>
                  <a:lnTo>
                    <a:pt x="7498994" y="3582924"/>
                  </a:lnTo>
                  <a:lnTo>
                    <a:pt x="7396112" y="3598291"/>
                  </a:lnTo>
                  <a:lnTo>
                    <a:pt x="7290968" y="3614801"/>
                  </a:lnTo>
                  <a:lnTo>
                    <a:pt x="7183818" y="3632301"/>
                  </a:lnTo>
                  <a:lnTo>
                    <a:pt x="7019785" y="3660025"/>
                  </a:lnTo>
                  <a:lnTo>
                    <a:pt x="6517208" y="3747643"/>
                  </a:lnTo>
                  <a:lnTo>
                    <a:pt x="6296164" y="3785412"/>
                  </a:lnTo>
                  <a:lnTo>
                    <a:pt x="6187313" y="3803294"/>
                  </a:lnTo>
                  <a:lnTo>
                    <a:pt x="6080226" y="3820210"/>
                  </a:lnTo>
                  <a:lnTo>
                    <a:pt x="5975362" y="3835895"/>
                  </a:lnTo>
                  <a:lnTo>
                    <a:pt x="5923915" y="3843223"/>
                  </a:lnTo>
                  <a:lnTo>
                    <a:pt x="5873204" y="3850144"/>
                  </a:lnTo>
                  <a:lnTo>
                    <a:pt x="5823293" y="3856647"/>
                  </a:lnTo>
                  <a:lnTo>
                    <a:pt x="5774233" y="3862705"/>
                  </a:lnTo>
                  <a:lnTo>
                    <a:pt x="5726087" y="3868267"/>
                  </a:lnTo>
                  <a:lnTo>
                    <a:pt x="5678919" y="3873335"/>
                  </a:lnTo>
                  <a:lnTo>
                    <a:pt x="5632767" y="3877856"/>
                  </a:lnTo>
                  <a:lnTo>
                    <a:pt x="5587720" y="3881805"/>
                  </a:lnTo>
                  <a:lnTo>
                    <a:pt x="5543829" y="3885158"/>
                  </a:lnTo>
                  <a:lnTo>
                    <a:pt x="5501144" y="3887876"/>
                  </a:lnTo>
                  <a:lnTo>
                    <a:pt x="5459730" y="3889946"/>
                  </a:lnTo>
                  <a:lnTo>
                    <a:pt x="5419649" y="3891330"/>
                  </a:lnTo>
                  <a:lnTo>
                    <a:pt x="5380952" y="3891978"/>
                  </a:lnTo>
                  <a:lnTo>
                    <a:pt x="5343715" y="3891902"/>
                  </a:lnTo>
                  <a:lnTo>
                    <a:pt x="5267960" y="3890238"/>
                  </a:lnTo>
                  <a:lnTo>
                    <a:pt x="5227980" y="3888346"/>
                  </a:lnTo>
                  <a:lnTo>
                    <a:pt x="5186667" y="3885793"/>
                  </a:lnTo>
                  <a:lnTo>
                    <a:pt x="5144109" y="3882593"/>
                  </a:lnTo>
                  <a:lnTo>
                    <a:pt x="5100332" y="3878783"/>
                  </a:lnTo>
                  <a:lnTo>
                    <a:pt x="5055438" y="3874389"/>
                  </a:lnTo>
                  <a:lnTo>
                    <a:pt x="5009451" y="3869448"/>
                  </a:lnTo>
                  <a:lnTo>
                    <a:pt x="4962449" y="3863975"/>
                  </a:lnTo>
                  <a:lnTo>
                    <a:pt x="4914481" y="3858018"/>
                  </a:lnTo>
                  <a:lnTo>
                    <a:pt x="4865624" y="3851579"/>
                  </a:lnTo>
                  <a:lnTo>
                    <a:pt x="4815929" y="3844721"/>
                  </a:lnTo>
                  <a:lnTo>
                    <a:pt x="4765459" y="3837444"/>
                  </a:lnTo>
                  <a:lnTo>
                    <a:pt x="4662449" y="3821785"/>
                  </a:lnTo>
                  <a:lnTo>
                    <a:pt x="4557065" y="3804843"/>
                  </a:lnTo>
                  <a:lnTo>
                    <a:pt x="4449788" y="3786835"/>
                  </a:lnTo>
                  <a:lnTo>
                    <a:pt x="4286415" y="3758374"/>
                  </a:lnTo>
                  <a:lnTo>
                    <a:pt x="3780942" y="3667290"/>
                  </a:lnTo>
                  <a:lnTo>
                    <a:pt x="3611778" y="3637483"/>
                  </a:lnTo>
                  <a:lnTo>
                    <a:pt x="3501326" y="3618649"/>
                  </a:lnTo>
                  <a:lnTo>
                    <a:pt x="3393046" y="3600894"/>
                  </a:lnTo>
                  <a:lnTo>
                    <a:pt x="3287217" y="3584410"/>
                  </a:lnTo>
                  <a:lnTo>
                    <a:pt x="3235299" y="3576713"/>
                  </a:lnTo>
                  <a:lnTo>
                    <a:pt x="3184106" y="3569398"/>
                  </a:lnTo>
                  <a:lnTo>
                    <a:pt x="3133648" y="3562502"/>
                  </a:lnTo>
                  <a:lnTo>
                    <a:pt x="3083979" y="3556038"/>
                  </a:lnTo>
                  <a:lnTo>
                    <a:pt x="3035122" y="3550056"/>
                  </a:lnTo>
                  <a:lnTo>
                    <a:pt x="2987116" y="3544557"/>
                  </a:lnTo>
                  <a:lnTo>
                    <a:pt x="2939986" y="3539566"/>
                  </a:lnTo>
                  <a:lnTo>
                    <a:pt x="2893771" y="3535121"/>
                  </a:lnTo>
                  <a:lnTo>
                    <a:pt x="2848521" y="3531247"/>
                  </a:lnTo>
                  <a:lnTo>
                    <a:pt x="2804236" y="3527945"/>
                  </a:lnTo>
                  <a:lnTo>
                    <a:pt x="2760980" y="3525278"/>
                  </a:lnTo>
                  <a:lnTo>
                    <a:pt x="2718765" y="3523234"/>
                  </a:lnTo>
                  <a:lnTo>
                    <a:pt x="2677642" y="3521862"/>
                  </a:lnTo>
                  <a:lnTo>
                    <a:pt x="2637637" y="3521176"/>
                  </a:lnTo>
                  <a:lnTo>
                    <a:pt x="2583408" y="3521379"/>
                  </a:lnTo>
                  <a:lnTo>
                    <a:pt x="2511768" y="3523005"/>
                  </a:lnTo>
                  <a:lnTo>
                    <a:pt x="2434234" y="3526167"/>
                  </a:lnTo>
                  <a:lnTo>
                    <a:pt x="2393404" y="3528301"/>
                  </a:lnTo>
                  <a:lnTo>
                    <a:pt x="2351278" y="3530777"/>
                  </a:lnTo>
                  <a:lnTo>
                    <a:pt x="2307882" y="3533597"/>
                  </a:lnTo>
                  <a:lnTo>
                    <a:pt x="2217585" y="3540226"/>
                  </a:lnTo>
                  <a:lnTo>
                    <a:pt x="2122957" y="3548062"/>
                  </a:lnTo>
                  <a:lnTo>
                    <a:pt x="2024430" y="3557054"/>
                  </a:lnTo>
                  <a:lnTo>
                    <a:pt x="1922437" y="3567087"/>
                  </a:lnTo>
                  <a:lnTo>
                    <a:pt x="1817446" y="3578072"/>
                  </a:lnTo>
                  <a:lnTo>
                    <a:pt x="1709889" y="3589934"/>
                  </a:lnTo>
                  <a:lnTo>
                    <a:pt x="1600200" y="3602571"/>
                  </a:lnTo>
                  <a:lnTo>
                    <a:pt x="1432648" y="3622802"/>
                  </a:lnTo>
                  <a:lnTo>
                    <a:pt x="1262786" y="3644303"/>
                  </a:lnTo>
                  <a:lnTo>
                    <a:pt x="1092123" y="3666744"/>
                  </a:lnTo>
                  <a:lnTo>
                    <a:pt x="865886" y="3697630"/>
                  </a:lnTo>
                  <a:lnTo>
                    <a:pt x="590169" y="3736810"/>
                  </a:lnTo>
                  <a:lnTo>
                    <a:pt x="328764" y="3775291"/>
                  </a:lnTo>
                  <a:lnTo>
                    <a:pt x="0" y="3825354"/>
                  </a:lnTo>
                  <a:lnTo>
                    <a:pt x="0" y="5254066"/>
                  </a:lnTo>
                  <a:lnTo>
                    <a:pt x="10691990" y="5254066"/>
                  </a:lnTo>
                  <a:lnTo>
                    <a:pt x="10691990" y="3820503"/>
                  </a:lnTo>
                  <a:close/>
                </a:path>
                <a:path w="10692130" h="5254625">
                  <a:moveTo>
                    <a:pt x="10691990" y="3711422"/>
                  </a:moveTo>
                  <a:lnTo>
                    <a:pt x="10409822" y="3667607"/>
                  </a:lnTo>
                  <a:lnTo>
                    <a:pt x="10095039" y="3620363"/>
                  </a:lnTo>
                  <a:lnTo>
                    <a:pt x="9817163" y="3580269"/>
                  </a:lnTo>
                  <a:lnTo>
                    <a:pt x="9590087" y="3548837"/>
                  </a:lnTo>
                  <a:lnTo>
                    <a:pt x="9419526" y="3526155"/>
                  </a:lnTo>
                  <a:lnTo>
                    <a:pt x="9250540" y="3504590"/>
                  </a:lnTo>
                  <a:lnTo>
                    <a:pt x="9084767" y="3484486"/>
                  </a:lnTo>
                  <a:lnTo>
                    <a:pt x="8976817" y="3472053"/>
                  </a:lnTo>
                  <a:lnTo>
                    <a:pt x="8871509" y="3460521"/>
                  </a:lnTo>
                  <a:lnTo>
                    <a:pt x="8769299" y="3449967"/>
                  </a:lnTo>
                  <a:lnTo>
                    <a:pt x="8670671" y="3440506"/>
                  </a:lnTo>
                  <a:lnTo>
                    <a:pt x="8576119" y="3432238"/>
                  </a:lnTo>
                  <a:lnTo>
                    <a:pt x="8486115" y="3425240"/>
                  </a:lnTo>
                  <a:lnTo>
                    <a:pt x="8442973" y="3422269"/>
                  </a:lnTo>
                  <a:lnTo>
                    <a:pt x="8401139" y="3419640"/>
                  </a:lnTo>
                  <a:lnTo>
                    <a:pt x="8360689" y="3417392"/>
                  </a:lnTo>
                  <a:lnTo>
                    <a:pt x="8321675" y="3415512"/>
                  </a:lnTo>
                  <a:lnTo>
                    <a:pt x="8248193" y="3412972"/>
                  </a:lnTo>
                  <a:lnTo>
                    <a:pt x="8181187" y="3412096"/>
                  </a:lnTo>
                  <a:lnTo>
                    <a:pt x="8136864" y="3412502"/>
                  </a:lnTo>
                  <a:lnTo>
                    <a:pt x="8097012" y="3413531"/>
                  </a:lnTo>
                  <a:lnTo>
                    <a:pt x="8056169" y="3415157"/>
                  </a:lnTo>
                  <a:lnTo>
                    <a:pt x="8014360" y="3417354"/>
                  </a:lnTo>
                  <a:lnTo>
                    <a:pt x="7971612" y="3420122"/>
                  </a:lnTo>
                  <a:lnTo>
                    <a:pt x="7927962" y="3423412"/>
                  </a:lnTo>
                  <a:lnTo>
                    <a:pt x="7883436" y="3427234"/>
                  </a:lnTo>
                  <a:lnTo>
                    <a:pt x="7838046" y="3431540"/>
                  </a:lnTo>
                  <a:lnTo>
                    <a:pt x="7791844" y="3436328"/>
                  </a:lnTo>
                  <a:lnTo>
                    <a:pt x="7744854" y="3441560"/>
                  </a:lnTo>
                  <a:lnTo>
                    <a:pt x="7697089" y="3447237"/>
                  </a:lnTo>
                  <a:lnTo>
                    <a:pt x="7648600" y="3453320"/>
                  </a:lnTo>
                  <a:lnTo>
                    <a:pt x="7599400" y="3459797"/>
                  </a:lnTo>
                  <a:lnTo>
                    <a:pt x="7549528" y="3466642"/>
                  </a:lnTo>
                  <a:lnTo>
                    <a:pt x="7498994" y="3473843"/>
                  </a:lnTo>
                  <a:lnTo>
                    <a:pt x="7396112" y="3489210"/>
                  </a:lnTo>
                  <a:lnTo>
                    <a:pt x="7290968" y="3505720"/>
                  </a:lnTo>
                  <a:lnTo>
                    <a:pt x="7183818" y="3523221"/>
                  </a:lnTo>
                  <a:lnTo>
                    <a:pt x="7019785" y="3550945"/>
                  </a:lnTo>
                  <a:lnTo>
                    <a:pt x="6517208" y="3638562"/>
                  </a:lnTo>
                  <a:lnTo>
                    <a:pt x="6296164" y="3676332"/>
                  </a:lnTo>
                  <a:lnTo>
                    <a:pt x="6187313" y="3694214"/>
                  </a:lnTo>
                  <a:lnTo>
                    <a:pt x="6080226" y="3711130"/>
                  </a:lnTo>
                  <a:lnTo>
                    <a:pt x="5975362" y="3726815"/>
                  </a:lnTo>
                  <a:lnTo>
                    <a:pt x="5923915" y="3734143"/>
                  </a:lnTo>
                  <a:lnTo>
                    <a:pt x="5873204" y="3741064"/>
                  </a:lnTo>
                  <a:lnTo>
                    <a:pt x="5823293" y="3747566"/>
                  </a:lnTo>
                  <a:lnTo>
                    <a:pt x="5774233" y="3753624"/>
                  </a:lnTo>
                  <a:lnTo>
                    <a:pt x="5726087" y="3759200"/>
                  </a:lnTo>
                  <a:lnTo>
                    <a:pt x="5678919" y="3764254"/>
                  </a:lnTo>
                  <a:lnTo>
                    <a:pt x="5632780" y="3768775"/>
                  </a:lnTo>
                  <a:lnTo>
                    <a:pt x="5587720" y="3772725"/>
                  </a:lnTo>
                  <a:lnTo>
                    <a:pt x="5543829" y="3776078"/>
                  </a:lnTo>
                  <a:lnTo>
                    <a:pt x="5501144" y="3778808"/>
                  </a:lnTo>
                  <a:lnTo>
                    <a:pt x="5459730" y="3780866"/>
                  </a:lnTo>
                  <a:lnTo>
                    <a:pt x="5419649" y="3782250"/>
                  </a:lnTo>
                  <a:lnTo>
                    <a:pt x="5380952" y="3782898"/>
                  </a:lnTo>
                  <a:lnTo>
                    <a:pt x="5343715" y="3782822"/>
                  </a:lnTo>
                  <a:lnTo>
                    <a:pt x="5267960" y="3781158"/>
                  </a:lnTo>
                  <a:lnTo>
                    <a:pt x="5227980" y="3779266"/>
                  </a:lnTo>
                  <a:lnTo>
                    <a:pt x="5186667" y="3776713"/>
                  </a:lnTo>
                  <a:lnTo>
                    <a:pt x="5144109" y="3773513"/>
                  </a:lnTo>
                  <a:lnTo>
                    <a:pt x="5100332" y="3769703"/>
                  </a:lnTo>
                  <a:lnTo>
                    <a:pt x="5055438" y="3765308"/>
                  </a:lnTo>
                  <a:lnTo>
                    <a:pt x="5009451" y="3760368"/>
                  </a:lnTo>
                  <a:lnTo>
                    <a:pt x="4962449" y="3754894"/>
                  </a:lnTo>
                  <a:lnTo>
                    <a:pt x="4914481" y="3748938"/>
                  </a:lnTo>
                  <a:lnTo>
                    <a:pt x="4865624" y="3742499"/>
                  </a:lnTo>
                  <a:lnTo>
                    <a:pt x="4815929" y="3735641"/>
                  </a:lnTo>
                  <a:lnTo>
                    <a:pt x="4765459" y="3728364"/>
                  </a:lnTo>
                  <a:lnTo>
                    <a:pt x="4662449" y="3712705"/>
                  </a:lnTo>
                  <a:lnTo>
                    <a:pt x="4557065" y="3695763"/>
                  </a:lnTo>
                  <a:lnTo>
                    <a:pt x="4449788" y="3677767"/>
                  </a:lnTo>
                  <a:lnTo>
                    <a:pt x="4286415" y="3649294"/>
                  </a:lnTo>
                  <a:lnTo>
                    <a:pt x="3780942" y="3558209"/>
                  </a:lnTo>
                  <a:lnTo>
                    <a:pt x="3611778" y="3528403"/>
                  </a:lnTo>
                  <a:lnTo>
                    <a:pt x="3501326" y="3509568"/>
                  </a:lnTo>
                  <a:lnTo>
                    <a:pt x="3393046" y="3491814"/>
                  </a:lnTo>
                  <a:lnTo>
                    <a:pt x="3287217" y="3475329"/>
                  </a:lnTo>
                  <a:lnTo>
                    <a:pt x="3235299" y="3467633"/>
                  </a:lnTo>
                  <a:lnTo>
                    <a:pt x="3184106" y="3460318"/>
                  </a:lnTo>
                  <a:lnTo>
                    <a:pt x="3133648" y="3453422"/>
                  </a:lnTo>
                  <a:lnTo>
                    <a:pt x="3083979" y="3446957"/>
                  </a:lnTo>
                  <a:lnTo>
                    <a:pt x="3035122" y="3440976"/>
                  </a:lnTo>
                  <a:lnTo>
                    <a:pt x="2987116" y="3435464"/>
                  </a:lnTo>
                  <a:lnTo>
                    <a:pt x="2939986" y="3430486"/>
                  </a:lnTo>
                  <a:lnTo>
                    <a:pt x="2893771" y="3426041"/>
                  </a:lnTo>
                  <a:lnTo>
                    <a:pt x="2848508" y="3422154"/>
                  </a:lnTo>
                  <a:lnTo>
                    <a:pt x="2804236" y="3418865"/>
                  </a:lnTo>
                  <a:lnTo>
                    <a:pt x="2760980" y="3416198"/>
                  </a:lnTo>
                  <a:lnTo>
                    <a:pt x="2718765" y="3414153"/>
                  </a:lnTo>
                  <a:lnTo>
                    <a:pt x="2677642" y="3412782"/>
                  </a:lnTo>
                  <a:lnTo>
                    <a:pt x="2637637" y="3412096"/>
                  </a:lnTo>
                  <a:lnTo>
                    <a:pt x="2583408" y="3412299"/>
                  </a:lnTo>
                  <a:lnTo>
                    <a:pt x="2511768" y="3413925"/>
                  </a:lnTo>
                  <a:lnTo>
                    <a:pt x="2434234" y="3417087"/>
                  </a:lnTo>
                  <a:lnTo>
                    <a:pt x="2393404" y="3419221"/>
                  </a:lnTo>
                  <a:lnTo>
                    <a:pt x="2351278" y="3421697"/>
                  </a:lnTo>
                  <a:lnTo>
                    <a:pt x="2307882" y="3424517"/>
                  </a:lnTo>
                  <a:lnTo>
                    <a:pt x="2217585" y="3431146"/>
                  </a:lnTo>
                  <a:lnTo>
                    <a:pt x="2122957" y="3438982"/>
                  </a:lnTo>
                  <a:lnTo>
                    <a:pt x="2024430" y="3447973"/>
                  </a:lnTo>
                  <a:lnTo>
                    <a:pt x="1922449" y="3458006"/>
                  </a:lnTo>
                  <a:lnTo>
                    <a:pt x="1817458" y="3468992"/>
                  </a:lnTo>
                  <a:lnTo>
                    <a:pt x="1709889" y="3480854"/>
                  </a:lnTo>
                  <a:lnTo>
                    <a:pt x="1600200" y="3493490"/>
                  </a:lnTo>
                  <a:lnTo>
                    <a:pt x="1432648" y="3513721"/>
                  </a:lnTo>
                  <a:lnTo>
                    <a:pt x="1262799" y="3535222"/>
                  </a:lnTo>
                  <a:lnTo>
                    <a:pt x="1092123" y="3557663"/>
                  </a:lnTo>
                  <a:lnTo>
                    <a:pt x="865886" y="3588550"/>
                  </a:lnTo>
                  <a:lnTo>
                    <a:pt x="590169" y="3627729"/>
                  </a:lnTo>
                  <a:lnTo>
                    <a:pt x="328764" y="3666210"/>
                  </a:lnTo>
                  <a:lnTo>
                    <a:pt x="0" y="3716274"/>
                  </a:lnTo>
                  <a:lnTo>
                    <a:pt x="0" y="3767759"/>
                  </a:lnTo>
                  <a:lnTo>
                    <a:pt x="328764" y="3717683"/>
                  </a:lnTo>
                  <a:lnTo>
                    <a:pt x="644385" y="3671379"/>
                  </a:lnTo>
                  <a:lnTo>
                    <a:pt x="922134" y="3632238"/>
                  </a:lnTo>
                  <a:lnTo>
                    <a:pt x="1149007" y="3601567"/>
                  </a:lnTo>
                  <a:lnTo>
                    <a:pt x="1319568" y="3579418"/>
                  </a:lnTo>
                  <a:lnTo>
                    <a:pt x="1488833" y="3558311"/>
                  </a:lnTo>
                  <a:lnTo>
                    <a:pt x="1655279" y="3538563"/>
                  </a:lnTo>
                  <a:lnTo>
                    <a:pt x="1763966" y="3526294"/>
                  </a:lnTo>
                  <a:lnTo>
                    <a:pt x="1870290" y="3514864"/>
                  </a:lnTo>
                  <a:lnTo>
                    <a:pt x="1973834" y="3504336"/>
                  </a:lnTo>
                  <a:lnTo>
                    <a:pt x="2074151" y="3494824"/>
                  </a:lnTo>
                  <a:lnTo>
                    <a:pt x="2170785" y="3486391"/>
                  </a:lnTo>
                  <a:lnTo>
                    <a:pt x="2263305" y="3479152"/>
                  </a:lnTo>
                  <a:lnTo>
                    <a:pt x="2351278" y="3473183"/>
                  </a:lnTo>
                  <a:lnTo>
                    <a:pt x="2393404" y="3470706"/>
                  </a:lnTo>
                  <a:lnTo>
                    <a:pt x="2434234" y="3468573"/>
                  </a:lnTo>
                  <a:lnTo>
                    <a:pt x="2473706" y="3466808"/>
                  </a:lnTo>
                  <a:lnTo>
                    <a:pt x="2548344" y="3464395"/>
                  </a:lnTo>
                  <a:lnTo>
                    <a:pt x="2616885" y="3463582"/>
                  </a:lnTo>
                  <a:lnTo>
                    <a:pt x="2677642" y="3464268"/>
                  </a:lnTo>
                  <a:lnTo>
                    <a:pt x="2718765" y="3465639"/>
                  </a:lnTo>
                  <a:lnTo>
                    <a:pt x="2760980" y="3467671"/>
                  </a:lnTo>
                  <a:lnTo>
                    <a:pt x="2804236" y="3470351"/>
                  </a:lnTo>
                  <a:lnTo>
                    <a:pt x="2848521" y="3473640"/>
                  </a:lnTo>
                  <a:lnTo>
                    <a:pt x="2893771" y="3477526"/>
                  </a:lnTo>
                  <a:lnTo>
                    <a:pt x="2939986" y="3481971"/>
                  </a:lnTo>
                  <a:lnTo>
                    <a:pt x="2987116" y="3486950"/>
                  </a:lnTo>
                  <a:lnTo>
                    <a:pt x="3035122" y="3492449"/>
                  </a:lnTo>
                  <a:lnTo>
                    <a:pt x="3083979" y="3498443"/>
                  </a:lnTo>
                  <a:lnTo>
                    <a:pt x="3133648" y="3504895"/>
                  </a:lnTo>
                  <a:lnTo>
                    <a:pt x="3184106" y="3511791"/>
                  </a:lnTo>
                  <a:lnTo>
                    <a:pt x="3235299" y="3519106"/>
                  </a:lnTo>
                  <a:lnTo>
                    <a:pt x="3287217" y="3526815"/>
                  </a:lnTo>
                  <a:lnTo>
                    <a:pt x="3393046" y="3543300"/>
                  </a:lnTo>
                  <a:lnTo>
                    <a:pt x="3501326" y="3561054"/>
                  </a:lnTo>
                  <a:lnTo>
                    <a:pt x="3611778" y="3579876"/>
                  </a:lnTo>
                  <a:lnTo>
                    <a:pt x="3724135" y="3599573"/>
                  </a:lnTo>
                  <a:lnTo>
                    <a:pt x="4286415" y="3700780"/>
                  </a:lnTo>
                  <a:lnTo>
                    <a:pt x="4449788" y="3729240"/>
                  </a:lnTo>
                  <a:lnTo>
                    <a:pt x="4557065" y="3747236"/>
                  </a:lnTo>
                  <a:lnTo>
                    <a:pt x="4662449" y="3764178"/>
                  </a:lnTo>
                  <a:lnTo>
                    <a:pt x="4765459" y="3779837"/>
                  </a:lnTo>
                  <a:lnTo>
                    <a:pt x="4815929" y="3787114"/>
                  </a:lnTo>
                  <a:lnTo>
                    <a:pt x="4865624" y="3793985"/>
                  </a:lnTo>
                  <a:lnTo>
                    <a:pt x="4914481" y="3800411"/>
                  </a:lnTo>
                  <a:lnTo>
                    <a:pt x="4962449" y="3806380"/>
                  </a:lnTo>
                  <a:lnTo>
                    <a:pt x="5009451" y="3811841"/>
                  </a:lnTo>
                  <a:lnTo>
                    <a:pt x="5055438" y="3816794"/>
                  </a:lnTo>
                  <a:lnTo>
                    <a:pt x="5100332" y="3821176"/>
                  </a:lnTo>
                  <a:lnTo>
                    <a:pt x="5144109" y="3824986"/>
                  </a:lnTo>
                  <a:lnTo>
                    <a:pt x="5186667" y="3828186"/>
                  </a:lnTo>
                  <a:lnTo>
                    <a:pt x="5227980" y="3830751"/>
                  </a:lnTo>
                  <a:lnTo>
                    <a:pt x="5267960" y="3832644"/>
                  </a:lnTo>
                  <a:lnTo>
                    <a:pt x="5306555" y="3833825"/>
                  </a:lnTo>
                  <a:lnTo>
                    <a:pt x="5380952" y="3834384"/>
                  </a:lnTo>
                  <a:lnTo>
                    <a:pt x="5419649" y="3833723"/>
                  </a:lnTo>
                  <a:lnTo>
                    <a:pt x="5459730" y="3832352"/>
                  </a:lnTo>
                  <a:lnTo>
                    <a:pt x="5501144" y="3830282"/>
                  </a:lnTo>
                  <a:lnTo>
                    <a:pt x="5543829" y="3827564"/>
                  </a:lnTo>
                  <a:lnTo>
                    <a:pt x="5587720" y="3824211"/>
                  </a:lnTo>
                  <a:lnTo>
                    <a:pt x="5632767" y="3820261"/>
                  </a:lnTo>
                  <a:lnTo>
                    <a:pt x="5678919" y="3815740"/>
                  </a:lnTo>
                  <a:lnTo>
                    <a:pt x="5726087" y="3810673"/>
                  </a:lnTo>
                  <a:lnTo>
                    <a:pt x="5774233" y="3805097"/>
                  </a:lnTo>
                  <a:lnTo>
                    <a:pt x="5823293" y="3799052"/>
                  </a:lnTo>
                  <a:lnTo>
                    <a:pt x="5873204" y="3792550"/>
                  </a:lnTo>
                  <a:lnTo>
                    <a:pt x="5923915" y="3785616"/>
                  </a:lnTo>
                  <a:lnTo>
                    <a:pt x="5975362" y="3778300"/>
                  </a:lnTo>
                  <a:lnTo>
                    <a:pt x="6027483" y="3770617"/>
                  </a:lnTo>
                  <a:lnTo>
                    <a:pt x="6133528" y="3754285"/>
                  </a:lnTo>
                  <a:lnTo>
                    <a:pt x="6241554" y="3736860"/>
                  </a:lnTo>
                  <a:lnTo>
                    <a:pt x="6406286" y="3709174"/>
                  </a:lnTo>
                  <a:lnTo>
                    <a:pt x="7074865" y="3593007"/>
                  </a:lnTo>
                  <a:lnTo>
                    <a:pt x="7237628" y="3565842"/>
                  </a:lnTo>
                  <a:lnTo>
                    <a:pt x="7343813" y="3548811"/>
                  </a:lnTo>
                  <a:lnTo>
                    <a:pt x="7447851" y="3532848"/>
                  </a:lnTo>
                  <a:lnTo>
                    <a:pt x="7549528" y="3518128"/>
                  </a:lnTo>
                  <a:lnTo>
                    <a:pt x="7599400" y="3511283"/>
                  </a:lnTo>
                  <a:lnTo>
                    <a:pt x="7648600" y="3504806"/>
                  </a:lnTo>
                  <a:lnTo>
                    <a:pt x="7697089" y="3498723"/>
                  </a:lnTo>
                  <a:lnTo>
                    <a:pt x="7744854" y="3493046"/>
                  </a:lnTo>
                  <a:lnTo>
                    <a:pt x="7791844" y="3487813"/>
                  </a:lnTo>
                  <a:lnTo>
                    <a:pt x="7838046" y="3483025"/>
                  </a:lnTo>
                  <a:lnTo>
                    <a:pt x="7883436" y="3478707"/>
                  </a:lnTo>
                  <a:lnTo>
                    <a:pt x="7927962" y="3474897"/>
                  </a:lnTo>
                  <a:lnTo>
                    <a:pt x="7971612" y="3471595"/>
                  </a:lnTo>
                  <a:lnTo>
                    <a:pt x="8014360" y="3468840"/>
                  </a:lnTo>
                  <a:lnTo>
                    <a:pt x="8056169" y="3466630"/>
                  </a:lnTo>
                  <a:lnTo>
                    <a:pt x="8097012" y="3465004"/>
                  </a:lnTo>
                  <a:lnTo>
                    <a:pt x="8136864" y="3463975"/>
                  </a:lnTo>
                  <a:lnTo>
                    <a:pt x="8175701" y="3463582"/>
                  </a:lnTo>
                  <a:lnTo>
                    <a:pt x="8213852" y="3463798"/>
                  </a:lnTo>
                  <a:lnTo>
                    <a:pt x="8284159" y="3465512"/>
                  </a:lnTo>
                  <a:lnTo>
                    <a:pt x="8360689" y="3468865"/>
                  </a:lnTo>
                  <a:lnTo>
                    <a:pt x="8401139" y="3471126"/>
                  </a:lnTo>
                  <a:lnTo>
                    <a:pt x="8442973" y="3473742"/>
                  </a:lnTo>
                  <a:lnTo>
                    <a:pt x="8486115" y="3476726"/>
                  </a:lnTo>
                  <a:lnTo>
                    <a:pt x="8530514" y="3480054"/>
                  </a:lnTo>
                  <a:lnTo>
                    <a:pt x="8622855" y="3487699"/>
                  </a:lnTo>
                  <a:lnTo>
                    <a:pt x="8719502" y="3496576"/>
                  </a:lnTo>
                  <a:lnTo>
                    <a:pt x="8819985" y="3506597"/>
                  </a:lnTo>
                  <a:lnTo>
                    <a:pt x="8923807" y="3517646"/>
                  </a:lnTo>
                  <a:lnTo>
                    <a:pt x="9030487" y="3529647"/>
                  </a:lnTo>
                  <a:lnTo>
                    <a:pt x="9139568" y="3542487"/>
                  </a:lnTo>
                  <a:lnTo>
                    <a:pt x="9306585" y="3563112"/>
                  </a:lnTo>
                  <a:lnTo>
                    <a:pt x="9476283" y="3585095"/>
                  </a:lnTo>
                  <a:lnTo>
                    <a:pt x="9647009" y="3608082"/>
                  </a:lnTo>
                  <a:lnTo>
                    <a:pt x="9873463" y="3639743"/>
                  </a:lnTo>
                  <a:lnTo>
                    <a:pt x="10095039" y="3671836"/>
                  </a:lnTo>
                  <a:lnTo>
                    <a:pt x="10359276" y="3711384"/>
                  </a:lnTo>
                  <a:lnTo>
                    <a:pt x="10691990" y="3762895"/>
                  </a:lnTo>
                  <a:lnTo>
                    <a:pt x="10691990" y="3711422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737506" y="2301981"/>
              <a:ext cx="594360" cy="236220"/>
            </a:xfrm>
            <a:custGeom>
              <a:avLst/>
              <a:gdLst/>
              <a:ahLst/>
              <a:cxnLst/>
              <a:rect l="l" t="t" r="r" b="b"/>
              <a:pathLst>
                <a:path w="594359" h="236219">
                  <a:moveTo>
                    <a:pt x="54802" y="0"/>
                  </a:moveTo>
                  <a:lnTo>
                    <a:pt x="0" y="2267"/>
                  </a:lnTo>
                  <a:lnTo>
                    <a:pt x="4862" y="31336"/>
                  </a:lnTo>
                  <a:lnTo>
                    <a:pt x="19145" y="87191"/>
                  </a:lnTo>
                  <a:lnTo>
                    <a:pt x="37531" y="151881"/>
                  </a:lnTo>
                  <a:lnTo>
                    <a:pt x="54704" y="207460"/>
                  </a:lnTo>
                  <a:lnTo>
                    <a:pt x="65346" y="235979"/>
                  </a:lnTo>
                  <a:lnTo>
                    <a:pt x="101316" y="207326"/>
                  </a:lnTo>
                  <a:lnTo>
                    <a:pt x="141382" y="187378"/>
                  </a:lnTo>
                  <a:lnTo>
                    <a:pt x="184671" y="173947"/>
                  </a:lnTo>
                  <a:lnTo>
                    <a:pt x="230311" y="164842"/>
                  </a:lnTo>
                  <a:lnTo>
                    <a:pt x="325143" y="150852"/>
                  </a:lnTo>
                  <a:lnTo>
                    <a:pt x="372588" y="141587"/>
                  </a:lnTo>
                  <a:lnTo>
                    <a:pt x="443279" y="119907"/>
                  </a:lnTo>
                  <a:lnTo>
                    <a:pt x="509381" y="87767"/>
                  </a:lnTo>
                  <a:lnTo>
                    <a:pt x="556531" y="51677"/>
                  </a:lnTo>
                  <a:lnTo>
                    <a:pt x="594161" y="9272"/>
                  </a:lnTo>
                  <a:lnTo>
                    <a:pt x="558143" y="17044"/>
                  </a:lnTo>
                  <a:lnTo>
                    <a:pt x="520468" y="27901"/>
                  </a:lnTo>
                  <a:lnTo>
                    <a:pt x="478161" y="38699"/>
                  </a:lnTo>
                  <a:lnTo>
                    <a:pt x="428246" y="46293"/>
                  </a:lnTo>
                  <a:lnTo>
                    <a:pt x="367747" y="47540"/>
                  </a:lnTo>
                  <a:lnTo>
                    <a:pt x="319514" y="43294"/>
                  </a:lnTo>
                  <a:lnTo>
                    <a:pt x="275098" y="35976"/>
                  </a:lnTo>
                  <a:lnTo>
                    <a:pt x="232916" y="26920"/>
                  </a:lnTo>
                  <a:lnTo>
                    <a:pt x="191380" y="17460"/>
                  </a:lnTo>
                  <a:lnTo>
                    <a:pt x="148907" y="8930"/>
                  </a:lnTo>
                  <a:lnTo>
                    <a:pt x="103909" y="2665"/>
                  </a:lnTo>
                  <a:lnTo>
                    <a:pt x="54802" y="0"/>
                  </a:lnTo>
                  <a:close/>
                </a:path>
              </a:pathLst>
            </a:custGeom>
            <a:solidFill>
              <a:srgbClr val="C732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93700" y="1038225"/>
            <a:ext cx="9906000" cy="70121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100" spc="130" dirty="0" smtClean="0">
                <a:solidFill>
                  <a:srgbClr val="FEFEFE"/>
                </a:solidFill>
                <a:latin typeface="Trebuchet MS"/>
                <a:cs typeface="Trebuchet MS"/>
              </a:rPr>
              <a:t> </a:t>
            </a:r>
            <a:r>
              <a:rPr lang="ru-RU" sz="3200" spc="130" dirty="0" smtClean="0">
                <a:solidFill>
                  <a:srgbClr val="FEFEFE"/>
                </a:solidFill>
                <a:latin typeface="Trebuchet MS"/>
                <a:cs typeface="Trebuchet MS"/>
              </a:rPr>
              <a:t>«ЯРМАРКА ВАКАНСИЙ СГЭУ»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3200" spc="130" dirty="0" smtClean="0">
                <a:solidFill>
                  <a:srgbClr val="FEFEFE"/>
                </a:solidFill>
                <a:latin typeface="Trebuchet MS"/>
                <a:cs typeface="Trebuchet MS"/>
              </a:rPr>
              <a:t>3 ИЮНЯ 2021 года (11:00-13:00)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800" spc="130" dirty="0" smtClean="0">
                <a:solidFill>
                  <a:srgbClr val="FEFEFE"/>
                </a:solidFill>
                <a:latin typeface="Trebuchet MS"/>
                <a:cs typeface="Trebuchet MS"/>
              </a:rPr>
              <a:t>Отдел по трудоустройству и карьерному росту выпускников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spc="130" dirty="0" smtClean="0">
                <a:solidFill>
                  <a:srgbClr val="FEFEFE"/>
                </a:solidFill>
                <a:latin typeface="Trebuchet MS"/>
                <a:cs typeface="Trebuchet MS"/>
              </a:rPr>
              <a:t>Почта</a:t>
            </a:r>
            <a:r>
              <a:rPr lang="ru-RU" sz="2400" spc="130" dirty="0" smtClean="0">
                <a:solidFill>
                  <a:srgbClr val="FEFEFE"/>
                </a:solidFill>
                <a:latin typeface="Trebuchet MS"/>
                <a:cs typeface="Trebuchet MS"/>
              </a:rPr>
              <a:t>: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hlinkClick r:id="rId3"/>
              </a:rPr>
              <a:t>trudstudent.sseu@yandex.ru</a:t>
            </a:r>
            <a:endParaRPr lang="ru-RU" sz="28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800" dirty="0" smtClean="0">
                <a:solidFill>
                  <a:srgbClr val="FF0000"/>
                </a:solidFill>
              </a:rPr>
              <a:t>(ВАКАНСИИ,РЕЗЮМЕ,ЗАЯВКИ)</a:t>
            </a:r>
          </a:p>
          <a:p>
            <a:pPr marL="12700">
              <a:spcBef>
                <a:spcPts val="100"/>
              </a:spcBef>
            </a:pPr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     </a:t>
            </a:r>
            <a:endParaRPr lang="ru-RU" sz="28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12700">
              <a:spcBef>
                <a:spcPts val="100"/>
              </a:spcBef>
            </a:pP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    </a:t>
            </a:r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endParaRPr lang="ru-RU" sz="28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12700">
              <a:spcBef>
                <a:spcPts val="100"/>
              </a:spcBef>
            </a:pPr>
            <a:endParaRPr lang="ru-RU" sz="28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12700">
              <a:spcBef>
                <a:spcPts val="100"/>
              </a:spcBef>
            </a:pP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 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ru-RU" sz="28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ru-RU" sz="2800" spc="130" dirty="0" smtClean="0">
              <a:solidFill>
                <a:schemeClr val="accent1">
                  <a:lumMod val="20000"/>
                  <a:lumOff val="80000"/>
                </a:schemeClr>
              </a:solidFill>
              <a:latin typeface="Trebuchet MS"/>
              <a:cs typeface="Trebuchet MS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ru-RU" sz="3600" spc="130" dirty="0" smtClean="0">
              <a:solidFill>
                <a:schemeClr val="accent1">
                  <a:lumMod val="20000"/>
                  <a:lumOff val="80000"/>
                </a:schemeClr>
              </a:solidFill>
              <a:latin typeface="Trebuchet MS"/>
              <a:cs typeface="Trebuchet MS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ru-RU" sz="3200" spc="130" dirty="0" smtClean="0">
              <a:solidFill>
                <a:srgbClr val="FEFEFE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3200" spc="130" dirty="0" smtClean="0">
                <a:solidFill>
                  <a:srgbClr val="FEFEFE"/>
                </a:solidFill>
                <a:latin typeface="Trebuchet MS"/>
                <a:cs typeface="Trebuchet MS"/>
              </a:rPr>
              <a:t>  </a:t>
            </a:r>
            <a:endParaRPr sz="110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34382" y="7139323"/>
            <a:ext cx="6811009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85" dirty="0">
                <a:solidFill>
                  <a:srgbClr val="00588B"/>
                </a:solidFill>
                <a:latin typeface="Trebuchet MS"/>
                <a:cs typeface="Trebuchet MS"/>
              </a:rPr>
              <a:t>90-ЛЕТНИЙ</a:t>
            </a:r>
            <a:r>
              <a:rPr sz="1400" b="1" spc="-35" dirty="0">
                <a:solidFill>
                  <a:srgbClr val="00588B"/>
                </a:solidFill>
                <a:latin typeface="Trebuchet MS"/>
                <a:cs typeface="Trebuchet MS"/>
              </a:rPr>
              <a:t> </a:t>
            </a:r>
            <a:r>
              <a:rPr sz="1400" b="1" spc="110" dirty="0">
                <a:solidFill>
                  <a:srgbClr val="00588B"/>
                </a:solidFill>
                <a:latin typeface="Trebuchet MS"/>
                <a:cs typeface="Trebuchet MS"/>
              </a:rPr>
              <a:t>ЮБИЛЕЙ</a:t>
            </a:r>
            <a:r>
              <a:rPr sz="1400" b="1" spc="-35" dirty="0">
                <a:solidFill>
                  <a:srgbClr val="00588B"/>
                </a:solidFill>
                <a:latin typeface="Trebuchet MS"/>
                <a:cs typeface="Trebuchet MS"/>
              </a:rPr>
              <a:t> </a:t>
            </a:r>
            <a:r>
              <a:rPr sz="1400" b="1" spc="110" dirty="0">
                <a:solidFill>
                  <a:srgbClr val="00588B"/>
                </a:solidFill>
                <a:latin typeface="Trebuchet MS"/>
                <a:cs typeface="Trebuchet MS"/>
              </a:rPr>
              <a:t>УНИВЕРСИТЕТА</a:t>
            </a:r>
            <a:r>
              <a:rPr sz="1400" b="1" spc="-35" dirty="0">
                <a:solidFill>
                  <a:srgbClr val="00588B"/>
                </a:solidFill>
                <a:latin typeface="Trebuchet MS"/>
                <a:cs typeface="Trebuchet MS"/>
              </a:rPr>
              <a:t> </a:t>
            </a:r>
            <a:r>
              <a:rPr sz="1400" b="1" spc="95" dirty="0">
                <a:solidFill>
                  <a:srgbClr val="00588B"/>
                </a:solidFill>
                <a:latin typeface="Trebuchet MS"/>
                <a:cs typeface="Trebuchet MS"/>
              </a:rPr>
              <a:t>БУДЕТ</a:t>
            </a:r>
            <a:r>
              <a:rPr sz="1400" b="1" spc="-35" dirty="0">
                <a:solidFill>
                  <a:srgbClr val="00588B"/>
                </a:solidFill>
                <a:latin typeface="Trebuchet MS"/>
                <a:cs typeface="Trebuchet MS"/>
              </a:rPr>
              <a:t> </a:t>
            </a:r>
            <a:r>
              <a:rPr sz="1400" b="1" spc="110" dirty="0">
                <a:solidFill>
                  <a:srgbClr val="00588B"/>
                </a:solidFill>
                <a:latin typeface="Trebuchet MS"/>
                <a:cs typeface="Trebuchet MS"/>
              </a:rPr>
              <a:t>ОТМЕЧАТЬСЯ</a:t>
            </a:r>
            <a:r>
              <a:rPr sz="1400" b="1" spc="-35" dirty="0">
                <a:solidFill>
                  <a:srgbClr val="00588B"/>
                </a:solidFill>
                <a:latin typeface="Trebuchet MS"/>
                <a:cs typeface="Trebuchet MS"/>
              </a:rPr>
              <a:t> </a:t>
            </a:r>
            <a:r>
              <a:rPr sz="1400" b="1" spc="160" dirty="0">
                <a:solidFill>
                  <a:srgbClr val="00588B"/>
                </a:solidFill>
                <a:latin typeface="Trebuchet MS"/>
                <a:cs typeface="Trebuchet MS"/>
              </a:rPr>
              <a:t>В</a:t>
            </a:r>
            <a:r>
              <a:rPr sz="1400" b="1" spc="-35" dirty="0">
                <a:solidFill>
                  <a:srgbClr val="00588B"/>
                </a:solidFill>
                <a:latin typeface="Trebuchet MS"/>
                <a:cs typeface="Trebuchet MS"/>
              </a:rPr>
              <a:t> </a:t>
            </a:r>
            <a:r>
              <a:rPr sz="1400" b="1" spc="10" dirty="0">
                <a:solidFill>
                  <a:srgbClr val="00588B"/>
                </a:solidFill>
                <a:latin typeface="Trebuchet MS"/>
                <a:cs typeface="Trebuchet MS"/>
              </a:rPr>
              <a:t>2021</a:t>
            </a:r>
            <a:r>
              <a:rPr sz="1400" b="1" spc="-35" dirty="0">
                <a:solidFill>
                  <a:srgbClr val="00588B"/>
                </a:solidFill>
                <a:latin typeface="Trebuchet MS"/>
                <a:cs typeface="Trebuchet MS"/>
              </a:rPr>
              <a:t> </a:t>
            </a:r>
            <a:r>
              <a:rPr sz="1400" b="1" spc="105" dirty="0">
                <a:solidFill>
                  <a:srgbClr val="00588B"/>
                </a:solidFill>
                <a:latin typeface="Trebuchet MS"/>
                <a:cs typeface="Trebuchet MS"/>
              </a:rPr>
              <a:t>ГОДУ</a:t>
            </a:r>
            <a:endParaRPr sz="1400" dirty="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546100" y="6371590"/>
            <a:ext cx="1793239" cy="1191260"/>
            <a:chOff x="1190124" y="6162886"/>
            <a:chExt cx="1793239" cy="1191260"/>
          </a:xfrm>
        </p:grpSpPr>
        <p:sp>
          <p:nvSpPr>
            <p:cNvPr id="9" name="object 9"/>
            <p:cNvSpPr/>
            <p:nvPr/>
          </p:nvSpPr>
          <p:spPr>
            <a:xfrm>
              <a:off x="1190117" y="6162897"/>
              <a:ext cx="1656080" cy="1072515"/>
            </a:xfrm>
            <a:custGeom>
              <a:avLst/>
              <a:gdLst/>
              <a:ahLst/>
              <a:cxnLst/>
              <a:rect l="l" t="t" r="r" b="b"/>
              <a:pathLst>
                <a:path w="1656080" h="1072515">
                  <a:moveTo>
                    <a:pt x="753732" y="160693"/>
                  </a:moveTo>
                  <a:lnTo>
                    <a:pt x="722807" y="125691"/>
                  </a:lnTo>
                  <a:lnTo>
                    <a:pt x="688225" y="94297"/>
                  </a:lnTo>
                  <a:lnTo>
                    <a:pt x="650316" y="66840"/>
                  </a:lnTo>
                  <a:lnTo>
                    <a:pt x="609396" y="43637"/>
                  </a:lnTo>
                  <a:lnTo>
                    <a:pt x="577062" y="29845"/>
                  </a:lnTo>
                  <a:lnTo>
                    <a:pt x="577062" y="422236"/>
                  </a:lnTo>
                  <a:lnTo>
                    <a:pt x="569163" y="471170"/>
                  </a:lnTo>
                  <a:lnTo>
                    <a:pt x="547192" y="513664"/>
                  </a:lnTo>
                  <a:lnTo>
                    <a:pt x="513676" y="547179"/>
                  </a:lnTo>
                  <a:lnTo>
                    <a:pt x="471170" y="569163"/>
                  </a:lnTo>
                  <a:lnTo>
                    <a:pt x="422236" y="577049"/>
                  </a:lnTo>
                  <a:lnTo>
                    <a:pt x="373303" y="569163"/>
                  </a:lnTo>
                  <a:lnTo>
                    <a:pt x="330809" y="547179"/>
                  </a:lnTo>
                  <a:lnTo>
                    <a:pt x="297294" y="513664"/>
                  </a:lnTo>
                  <a:lnTo>
                    <a:pt x="275310" y="471170"/>
                  </a:lnTo>
                  <a:lnTo>
                    <a:pt x="267423" y="422236"/>
                  </a:lnTo>
                  <a:lnTo>
                    <a:pt x="275310" y="373303"/>
                  </a:lnTo>
                  <a:lnTo>
                    <a:pt x="297294" y="330796"/>
                  </a:lnTo>
                  <a:lnTo>
                    <a:pt x="330809" y="297281"/>
                  </a:lnTo>
                  <a:lnTo>
                    <a:pt x="373303" y="275310"/>
                  </a:lnTo>
                  <a:lnTo>
                    <a:pt x="422236" y="267411"/>
                  </a:lnTo>
                  <a:lnTo>
                    <a:pt x="471170" y="275310"/>
                  </a:lnTo>
                  <a:lnTo>
                    <a:pt x="513676" y="297281"/>
                  </a:lnTo>
                  <a:lnTo>
                    <a:pt x="547192" y="330796"/>
                  </a:lnTo>
                  <a:lnTo>
                    <a:pt x="569163" y="373303"/>
                  </a:lnTo>
                  <a:lnTo>
                    <a:pt x="577062" y="422236"/>
                  </a:lnTo>
                  <a:lnTo>
                    <a:pt x="577062" y="29845"/>
                  </a:lnTo>
                  <a:lnTo>
                    <a:pt x="565810" y="25031"/>
                  </a:lnTo>
                  <a:lnTo>
                    <a:pt x="519874" y="11341"/>
                  </a:lnTo>
                  <a:lnTo>
                    <a:pt x="471906" y="2882"/>
                  </a:lnTo>
                  <a:lnTo>
                    <a:pt x="422236" y="0"/>
                  </a:lnTo>
                  <a:lnTo>
                    <a:pt x="372999" y="2832"/>
                  </a:lnTo>
                  <a:lnTo>
                    <a:pt x="325424" y="11150"/>
                  </a:lnTo>
                  <a:lnTo>
                    <a:pt x="279831" y="24612"/>
                  </a:lnTo>
                  <a:lnTo>
                    <a:pt x="236550" y="42913"/>
                  </a:lnTo>
                  <a:lnTo>
                    <a:pt x="195884" y="65735"/>
                  </a:lnTo>
                  <a:lnTo>
                    <a:pt x="158153" y="92760"/>
                  </a:lnTo>
                  <a:lnTo>
                    <a:pt x="123672" y="123659"/>
                  </a:lnTo>
                  <a:lnTo>
                    <a:pt x="92760" y="158140"/>
                  </a:lnTo>
                  <a:lnTo>
                    <a:pt x="65735" y="195872"/>
                  </a:lnTo>
                  <a:lnTo>
                    <a:pt x="42913" y="236550"/>
                  </a:lnTo>
                  <a:lnTo>
                    <a:pt x="24612" y="279831"/>
                  </a:lnTo>
                  <a:lnTo>
                    <a:pt x="11150" y="325424"/>
                  </a:lnTo>
                  <a:lnTo>
                    <a:pt x="2844" y="372999"/>
                  </a:lnTo>
                  <a:lnTo>
                    <a:pt x="0" y="422236"/>
                  </a:lnTo>
                  <a:lnTo>
                    <a:pt x="3009" y="472884"/>
                  </a:lnTo>
                  <a:lnTo>
                    <a:pt x="11798" y="521754"/>
                  </a:lnTo>
                  <a:lnTo>
                    <a:pt x="26022" y="568502"/>
                  </a:lnTo>
                  <a:lnTo>
                    <a:pt x="45351" y="612787"/>
                  </a:lnTo>
                  <a:lnTo>
                    <a:pt x="69418" y="654253"/>
                  </a:lnTo>
                  <a:lnTo>
                    <a:pt x="97891" y="692556"/>
                  </a:lnTo>
                  <a:lnTo>
                    <a:pt x="130416" y="727367"/>
                  </a:lnTo>
                  <a:lnTo>
                    <a:pt x="166649" y="758329"/>
                  </a:lnTo>
                  <a:lnTo>
                    <a:pt x="206260" y="785101"/>
                  </a:lnTo>
                  <a:lnTo>
                    <a:pt x="248881" y="807326"/>
                  </a:lnTo>
                  <a:lnTo>
                    <a:pt x="294182" y="824674"/>
                  </a:lnTo>
                  <a:lnTo>
                    <a:pt x="341807" y="836790"/>
                  </a:lnTo>
                  <a:lnTo>
                    <a:pt x="185089" y="1072426"/>
                  </a:lnTo>
                  <a:lnTo>
                    <a:pt x="496125" y="1072426"/>
                  </a:lnTo>
                  <a:lnTo>
                    <a:pt x="689711" y="781354"/>
                  </a:lnTo>
                  <a:lnTo>
                    <a:pt x="668235" y="741184"/>
                  </a:lnTo>
                  <a:lnTo>
                    <a:pt x="650252" y="699020"/>
                  </a:lnTo>
                  <a:lnTo>
                    <a:pt x="635927" y="655066"/>
                  </a:lnTo>
                  <a:lnTo>
                    <a:pt x="625462" y="609511"/>
                  </a:lnTo>
                  <a:lnTo>
                    <a:pt x="619036" y="562533"/>
                  </a:lnTo>
                  <a:lnTo>
                    <a:pt x="616851" y="514337"/>
                  </a:lnTo>
                  <a:lnTo>
                    <a:pt x="619252" y="463867"/>
                  </a:lnTo>
                  <a:lnTo>
                    <a:pt x="626287" y="414743"/>
                  </a:lnTo>
                  <a:lnTo>
                    <a:pt x="637743" y="367195"/>
                  </a:lnTo>
                  <a:lnTo>
                    <a:pt x="653402" y="321437"/>
                  </a:lnTo>
                  <a:lnTo>
                    <a:pt x="673061" y="277698"/>
                  </a:lnTo>
                  <a:lnTo>
                    <a:pt x="696480" y="236169"/>
                  </a:lnTo>
                  <a:lnTo>
                    <a:pt x="723442" y="197104"/>
                  </a:lnTo>
                  <a:lnTo>
                    <a:pt x="753732" y="160693"/>
                  </a:lnTo>
                  <a:close/>
                </a:path>
                <a:path w="1656080" h="1072515">
                  <a:moveTo>
                    <a:pt x="1655610" y="513486"/>
                  </a:moveTo>
                  <a:lnTo>
                    <a:pt x="1653501" y="466737"/>
                  </a:lnTo>
                  <a:lnTo>
                    <a:pt x="1647329" y="421182"/>
                  </a:lnTo>
                  <a:lnTo>
                    <a:pt x="1637258" y="376974"/>
                  </a:lnTo>
                  <a:lnTo>
                    <a:pt x="1623479" y="334314"/>
                  </a:lnTo>
                  <a:lnTo>
                    <a:pt x="1606169" y="293357"/>
                  </a:lnTo>
                  <a:lnTo>
                    <a:pt x="1585493" y="254317"/>
                  </a:lnTo>
                  <a:lnTo>
                    <a:pt x="1561668" y="217347"/>
                  </a:lnTo>
                  <a:lnTo>
                    <a:pt x="1534845" y="182651"/>
                  </a:lnTo>
                  <a:lnTo>
                    <a:pt x="1505204" y="150393"/>
                  </a:lnTo>
                  <a:lnTo>
                    <a:pt x="1472958" y="120764"/>
                  </a:lnTo>
                  <a:lnTo>
                    <a:pt x="1438249" y="93941"/>
                  </a:lnTo>
                  <a:lnTo>
                    <a:pt x="1401292" y="70104"/>
                  </a:lnTo>
                  <a:lnTo>
                    <a:pt x="1388313" y="63246"/>
                  </a:lnTo>
                  <a:lnTo>
                    <a:pt x="1388313" y="513486"/>
                  </a:lnTo>
                  <a:lnTo>
                    <a:pt x="1383309" y="563092"/>
                  </a:lnTo>
                  <a:lnTo>
                    <a:pt x="1368971" y="609307"/>
                  </a:lnTo>
                  <a:lnTo>
                    <a:pt x="1346263" y="651129"/>
                  </a:lnTo>
                  <a:lnTo>
                    <a:pt x="1316202" y="687565"/>
                  </a:lnTo>
                  <a:lnTo>
                    <a:pt x="1279766" y="717626"/>
                  </a:lnTo>
                  <a:lnTo>
                    <a:pt x="1237945" y="740321"/>
                  </a:lnTo>
                  <a:lnTo>
                    <a:pt x="1191729" y="754672"/>
                  </a:lnTo>
                  <a:lnTo>
                    <a:pt x="1142123" y="759675"/>
                  </a:lnTo>
                  <a:lnTo>
                    <a:pt x="1092504" y="754672"/>
                  </a:lnTo>
                  <a:lnTo>
                    <a:pt x="1046289" y="740321"/>
                  </a:lnTo>
                  <a:lnTo>
                    <a:pt x="1004468" y="717626"/>
                  </a:lnTo>
                  <a:lnTo>
                    <a:pt x="968032" y="687565"/>
                  </a:lnTo>
                  <a:lnTo>
                    <a:pt x="937971" y="651129"/>
                  </a:lnTo>
                  <a:lnTo>
                    <a:pt x="915276" y="609307"/>
                  </a:lnTo>
                  <a:lnTo>
                    <a:pt x="900925" y="563092"/>
                  </a:lnTo>
                  <a:lnTo>
                    <a:pt x="895921" y="513486"/>
                  </a:lnTo>
                  <a:lnTo>
                    <a:pt x="900925" y="463867"/>
                  </a:lnTo>
                  <a:lnTo>
                    <a:pt x="915276" y="417652"/>
                  </a:lnTo>
                  <a:lnTo>
                    <a:pt x="937971" y="375831"/>
                  </a:lnTo>
                  <a:lnTo>
                    <a:pt x="968032" y="339394"/>
                  </a:lnTo>
                  <a:lnTo>
                    <a:pt x="1004468" y="309333"/>
                  </a:lnTo>
                  <a:lnTo>
                    <a:pt x="1046289" y="286639"/>
                  </a:lnTo>
                  <a:lnTo>
                    <a:pt x="1092504" y="272288"/>
                  </a:lnTo>
                  <a:lnTo>
                    <a:pt x="1142123" y="267284"/>
                  </a:lnTo>
                  <a:lnTo>
                    <a:pt x="1191729" y="272288"/>
                  </a:lnTo>
                  <a:lnTo>
                    <a:pt x="1237945" y="286639"/>
                  </a:lnTo>
                  <a:lnTo>
                    <a:pt x="1279766" y="309333"/>
                  </a:lnTo>
                  <a:lnTo>
                    <a:pt x="1316202" y="339394"/>
                  </a:lnTo>
                  <a:lnTo>
                    <a:pt x="1346263" y="375831"/>
                  </a:lnTo>
                  <a:lnTo>
                    <a:pt x="1368971" y="417652"/>
                  </a:lnTo>
                  <a:lnTo>
                    <a:pt x="1383309" y="463867"/>
                  </a:lnTo>
                  <a:lnTo>
                    <a:pt x="1388313" y="513486"/>
                  </a:lnTo>
                  <a:lnTo>
                    <a:pt x="1388313" y="63246"/>
                  </a:lnTo>
                  <a:lnTo>
                    <a:pt x="1321295" y="32118"/>
                  </a:lnTo>
                  <a:lnTo>
                    <a:pt x="1278623" y="18338"/>
                  </a:lnTo>
                  <a:lnTo>
                    <a:pt x="1234414" y="8267"/>
                  </a:lnTo>
                  <a:lnTo>
                    <a:pt x="1188859" y="2095"/>
                  </a:lnTo>
                  <a:lnTo>
                    <a:pt x="1142123" y="0"/>
                  </a:lnTo>
                  <a:lnTo>
                    <a:pt x="1095375" y="2095"/>
                  </a:lnTo>
                  <a:lnTo>
                    <a:pt x="1049820" y="8267"/>
                  </a:lnTo>
                  <a:lnTo>
                    <a:pt x="1005611" y="18338"/>
                  </a:lnTo>
                  <a:lnTo>
                    <a:pt x="962952" y="32118"/>
                  </a:lnTo>
                  <a:lnTo>
                    <a:pt x="921994" y="49441"/>
                  </a:lnTo>
                  <a:lnTo>
                    <a:pt x="882954" y="70104"/>
                  </a:lnTo>
                  <a:lnTo>
                    <a:pt x="845985" y="93941"/>
                  </a:lnTo>
                  <a:lnTo>
                    <a:pt x="811288" y="120764"/>
                  </a:lnTo>
                  <a:lnTo>
                    <a:pt x="779030" y="150393"/>
                  </a:lnTo>
                  <a:lnTo>
                    <a:pt x="749401" y="182651"/>
                  </a:lnTo>
                  <a:lnTo>
                    <a:pt x="722579" y="217347"/>
                  </a:lnTo>
                  <a:lnTo>
                    <a:pt x="698741" y="254317"/>
                  </a:lnTo>
                  <a:lnTo>
                    <a:pt x="678078" y="293357"/>
                  </a:lnTo>
                  <a:lnTo>
                    <a:pt x="660755" y="334314"/>
                  </a:lnTo>
                  <a:lnTo>
                    <a:pt x="646976" y="376974"/>
                  </a:lnTo>
                  <a:lnTo>
                    <a:pt x="636905" y="421182"/>
                  </a:lnTo>
                  <a:lnTo>
                    <a:pt x="630732" y="466737"/>
                  </a:lnTo>
                  <a:lnTo>
                    <a:pt x="628637" y="513486"/>
                  </a:lnTo>
                  <a:lnTo>
                    <a:pt x="631050" y="563600"/>
                  </a:lnTo>
                  <a:lnTo>
                    <a:pt x="638136" y="612355"/>
                  </a:lnTo>
                  <a:lnTo>
                    <a:pt x="649693" y="659511"/>
                  </a:lnTo>
                  <a:lnTo>
                    <a:pt x="665480" y="704850"/>
                  </a:lnTo>
                  <a:lnTo>
                    <a:pt x="685266" y="748144"/>
                  </a:lnTo>
                  <a:lnTo>
                    <a:pt x="708850" y="789178"/>
                  </a:lnTo>
                  <a:lnTo>
                    <a:pt x="735977" y="827709"/>
                  </a:lnTo>
                  <a:lnTo>
                    <a:pt x="766457" y="863536"/>
                  </a:lnTo>
                  <a:lnTo>
                    <a:pt x="800036" y="896429"/>
                  </a:lnTo>
                  <a:lnTo>
                    <a:pt x="836498" y="926147"/>
                  </a:lnTo>
                  <a:lnTo>
                    <a:pt x="875639" y="952487"/>
                  </a:lnTo>
                  <a:lnTo>
                    <a:pt x="1013333" y="883183"/>
                  </a:lnTo>
                  <a:lnTo>
                    <a:pt x="1059268" y="860615"/>
                  </a:lnTo>
                  <a:lnTo>
                    <a:pt x="1105242" y="838682"/>
                  </a:lnTo>
                  <a:lnTo>
                    <a:pt x="1151293" y="817626"/>
                  </a:lnTo>
                  <a:lnTo>
                    <a:pt x="1197419" y="797648"/>
                  </a:lnTo>
                  <a:lnTo>
                    <a:pt x="1243634" y="779005"/>
                  </a:lnTo>
                  <a:lnTo>
                    <a:pt x="1289977" y="761911"/>
                  </a:lnTo>
                  <a:lnTo>
                    <a:pt x="1296758" y="759675"/>
                  </a:lnTo>
                  <a:lnTo>
                    <a:pt x="1336433" y="746582"/>
                  </a:lnTo>
                  <a:lnTo>
                    <a:pt x="1383042" y="733259"/>
                  </a:lnTo>
                  <a:lnTo>
                    <a:pt x="1429816" y="722172"/>
                  </a:lnTo>
                  <a:lnTo>
                    <a:pt x="1476756" y="713524"/>
                  </a:lnTo>
                  <a:lnTo>
                    <a:pt x="1523898" y="707555"/>
                  </a:lnTo>
                  <a:lnTo>
                    <a:pt x="1571256" y="704494"/>
                  </a:lnTo>
                  <a:lnTo>
                    <a:pt x="1618843" y="704570"/>
                  </a:lnTo>
                  <a:lnTo>
                    <a:pt x="1634578" y="659295"/>
                  </a:lnTo>
                  <a:lnTo>
                    <a:pt x="1646110" y="612203"/>
                  </a:lnTo>
                  <a:lnTo>
                    <a:pt x="1653184" y="563600"/>
                  </a:lnTo>
                  <a:lnTo>
                    <a:pt x="1655610" y="513486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281560" y="6875443"/>
              <a:ext cx="1701800" cy="478790"/>
            </a:xfrm>
            <a:custGeom>
              <a:avLst/>
              <a:gdLst/>
              <a:ahLst/>
              <a:cxnLst/>
              <a:rect l="l" t="t" r="r" b="b"/>
              <a:pathLst>
                <a:path w="1701800" h="478790">
                  <a:moveTo>
                    <a:pt x="0" y="417943"/>
                  </a:moveTo>
                  <a:lnTo>
                    <a:pt x="42969" y="434798"/>
                  </a:lnTo>
                  <a:lnTo>
                    <a:pt x="85721" y="448654"/>
                  </a:lnTo>
                  <a:lnTo>
                    <a:pt x="128266" y="459667"/>
                  </a:lnTo>
                  <a:lnTo>
                    <a:pt x="170616" y="467987"/>
                  </a:lnTo>
                  <a:lnTo>
                    <a:pt x="212781" y="473769"/>
                  </a:lnTo>
                  <a:lnTo>
                    <a:pt x="254773" y="477165"/>
                  </a:lnTo>
                  <a:lnTo>
                    <a:pt x="296602" y="478329"/>
                  </a:lnTo>
                  <a:lnTo>
                    <a:pt x="338281" y="477413"/>
                  </a:lnTo>
                  <a:lnTo>
                    <a:pt x="379819" y="474570"/>
                  </a:lnTo>
                  <a:lnTo>
                    <a:pt x="421229" y="469955"/>
                  </a:lnTo>
                  <a:lnTo>
                    <a:pt x="462520" y="463718"/>
                  </a:lnTo>
                  <a:lnTo>
                    <a:pt x="503705" y="456015"/>
                  </a:lnTo>
                  <a:lnTo>
                    <a:pt x="544795" y="446997"/>
                  </a:lnTo>
                  <a:lnTo>
                    <a:pt x="562222" y="442671"/>
                  </a:lnTo>
                  <a:lnTo>
                    <a:pt x="169488" y="442671"/>
                  </a:lnTo>
                  <a:lnTo>
                    <a:pt x="127423" y="440713"/>
                  </a:lnTo>
                  <a:lnTo>
                    <a:pt x="85161" y="436042"/>
                  </a:lnTo>
                  <a:lnTo>
                    <a:pt x="42690" y="428504"/>
                  </a:lnTo>
                  <a:lnTo>
                    <a:pt x="0" y="417943"/>
                  </a:lnTo>
                  <a:close/>
                </a:path>
                <a:path w="1701800" h="478790">
                  <a:moveTo>
                    <a:pt x="1520764" y="0"/>
                  </a:moveTo>
                  <a:lnTo>
                    <a:pt x="1478885" y="600"/>
                  </a:lnTo>
                  <a:lnTo>
                    <a:pt x="1437180" y="3603"/>
                  </a:lnTo>
                  <a:lnTo>
                    <a:pt x="1395639" y="8853"/>
                  </a:lnTo>
                  <a:lnTo>
                    <a:pt x="1354250" y="16196"/>
                  </a:lnTo>
                  <a:lnTo>
                    <a:pt x="1313002" y="25477"/>
                  </a:lnTo>
                  <a:lnTo>
                    <a:pt x="1271883" y="36541"/>
                  </a:lnTo>
                  <a:lnTo>
                    <a:pt x="1230883" y="49232"/>
                  </a:lnTo>
                  <a:lnTo>
                    <a:pt x="1189990" y="63395"/>
                  </a:lnTo>
                  <a:lnTo>
                    <a:pt x="1149192" y="78876"/>
                  </a:lnTo>
                  <a:lnTo>
                    <a:pt x="1108479" y="95520"/>
                  </a:lnTo>
                  <a:lnTo>
                    <a:pt x="1067839" y="113172"/>
                  </a:lnTo>
                  <a:lnTo>
                    <a:pt x="1027261" y="131675"/>
                  </a:lnTo>
                  <a:lnTo>
                    <a:pt x="986734" y="150877"/>
                  </a:lnTo>
                  <a:lnTo>
                    <a:pt x="946247" y="170621"/>
                  </a:lnTo>
                  <a:lnTo>
                    <a:pt x="784465" y="251922"/>
                  </a:lnTo>
                  <a:lnTo>
                    <a:pt x="703518" y="291797"/>
                  </a:lnTo>
                  <a:lnTo>
                    <a:pt x="662991" y="310999"/>
                  </a:lnTo>
                  <a:lnTo>
                    <a:pt x="622413" y="329502"/>
                  </a:lnTo>
                  <a:lnTo>
                    <a:pt x="581773" y="347153"/>
                  </a:lnTo>
                  <a:lnTo>
                    <a:pt x="541060" y="363797"/>
                  </a:lnTo>
                  <a:lnTo>
                    <a:pt x="500263" y="379278"/>
                  </a:lnTo>
                  <a:lnTo>
                    <a:pt x="459369" y="393441"/>
                  </a:lnTo>
                  <a:lnTo>
                    <a:pt x="418369" y="406132"/>
                  </a:lnTo>
                  <a:lnTo>
                    <a:pt x="377250" y="417195"/>
                  </a:lnTo>
                  <a:lnTo>
                    <a:pt x="336002" y="426476"/>
                  </a:lnTo>
                  <a:lnTo>
                    <a:pt x="294613" y="433819"/>
                  </a:lnTo>
                  <a:lnTo>
                    <a:pt x="253072" y="439069"/>
                  </a:lnTo>
                  <a:lnTo>
                    <a:pt x="211367" y="442071"/>
                  </a:lnTo>
                  <a:lnTo>
                    <a:pt x="169488" y="442671"/>
                  </a:lnTo>
                  <a:lnTo>
                    <a:pt x="562222" y="442671"/>
                  </a:lnTo>
                  <a:lnTo>
                    <a:pt x="626732" y="425631"/>
                  </a:lnTo>
                  <a:lnTo>
                    <a:pt x="667601" y="413589"/>
                  </a:lnTo>
                  <a:lnTo>
                    <a:pt x="708420" y="400844"/>
                  </a:lnTo>
                  <a:lnTo>
                    <a:pt x="789949" y="373862"/>
                  </a:lnTo>
                  <a:lnTo>
                    <a:pt x="952883" y="318205"/>
                  </a:lnTo>
                  <a:lnTo>
                    <a:pt x="993656" y="304831"/>
                  </a:lnTo>
                  <a:lnTo>
                    <a:pt x="1034467" y="291980"/>
                  </a:lnTo>
                  <a:lnTo>
                    <a:pt x="1075327" y="279803"/>
                  </a:lnTo>
                  <a:lnTo>
                    <a:pt x="1116247" y="268456"/>
                  </a:lnTo>
                  <a:lnTo>
                    <a:pt x="1157238" y="258089"/>
                  </a:lnTo>
                  <a:lnTo>
                    <a:pt x="1198312" y="248857"/>
                  </a:lnTo>
                  <a:lnTo>
                    <a:pt x="1239479" y="240913"/>
                  </a:lnTo>
                  <a:lnTo>
                    <a:pt x="1280752" y="234409"/>
                  </a:lnTo>
                  <a:lnTo>
                    <a:pt x="1322139" y="229499"/>
                  </a:lnTo>
                  <a:lnTo>
                    <a:pt x="1363654" y="226335"/>
                  </a:lnTo>
                  <a:lnTo>
                    <a:pt x="1405307" y="225071"/>
                  </a:lnTo>
                  <a:lnTo>
                    <a:pt x="1665721" y="225071"/>
                  </a:lnTo>
                  <a:lnTo>
                    <a:pt x="1653450" y="205792"/>
                  </a:lnTo>
                  <a:lnTo>
                    <a:pt x="1629418" y="168732"/>
                  </a:lnTo>
                  <a:lnTo>
                    <a:pt x="1605437" y="132427"/>
                  </a:lnTo>
                  <a:lnTo>
                    <a:pt x="1626544" y="104134"/>
                  </a:lnTo>
                  <a:lnTo>
                    <a:pt x="1647715" y="76736"/>
                  </a:lnTo>
                  <a:lnTo>
                    <a:pt x="1668951" y="50259"/>
                  </a:lnTo>
                  <a:lnTo>
                    <a:pt x="1690253" y="24726"/>
                  </a:lnTo>
                  <a:lnTo>
                    <a:pt x="1647562" y="14165"/>
                  </a:lnTo>
                  <a:lnTo>
                    <a:pt x="1605091" y="6627"/>
                  </a:lnTo>
                  <a:lnTo>
                    <a:pt x="1562829" y="1957"/>
                  </a:lnTo>
                  <a:lnTo>
                    <a:pt x="1520764" y="0"/>
                  </a:lnTo>
                  <a:close/>
                </a:path>
                <a:path w="1701800" h="478790">
                  <a:moveTo>
                    <a:pt x="1665721" y="225071"/>
                  </a:moveTo>
                  <a:lnTo>
                    <a:pt x="1405307" y="225071"/>
                  </a:lnTo>
                  <a:lnTo>
                    <a:pt x="1447109" y="225860"/>
                  </a:lnTo>
                  <a:lnTo>
                    <a:pt x="1489071" y="228854"/>
                  </a:lnTo>
                  <a:lnTo>
                    <a:pt x="1531205" y="234208"/>
                  </a:lnTo>
                  <a:lnTo>
                    <a:pt x="1573521" y="242073"/>
                  </a:lnTo>
                  <a:lnTo>
                    <a:pt x="1616031" y="252603"/>
                  </a:lnTo>
                  <a:lnTo>
                    <a:pt x="1658746" y="265951"/>
                  </a:lnTo>
                  <a:lnTo>
                    <a:pt x="1701676" y="282270"/>
                  </a:lnTo>
                  <a:lnTo>
                    <a:pt x="1677535" y="243631"/>
                  </a:lnTo>
                  <a:lnTo>
                    <a:pt x="1665721" y="225071"/>
                  </a:lnTo>
                  <a:close/>
                </a:path>
              </a:pathLst>
            </a:custGeom>
            <a:solidFill>
              <a:srgbClr val="C732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73558" y="7219705"/>
              <a:ext cx="472440" cy="71755"/>
            </a:xfrm>
            <a:custGeom>
              <a:avLst/>
              <a:gdLst/>
              <a:ahLst/>
              <a:cxnLst/>
              <a:rect l="l" t="t" r="r" b="b"/>
              <a:pathLst>
                <a:path w="472439" h="71754">
                  <a:moveTo>
                    <a:pt x="33811" y="18566"/>
                  </a:moveTo>
                  <a:lnTo>
                    <a:pt x="15146" y="18566"/>
                  </a:lnTo>
                  <a:lnTo>
                    <a:pt x="15146" y="69768"/>
                  </a:lnTo>
                  <a:lnTo>
                    <a:pt x="33811" y="69768"/>
                  </a:lnTo>
                  <a:lnTo>
                    <a:pt x="33811" y="18566"/>
                  </a:lnTo>
                  <a:close/>
                </a:path>
                <a:path w="472439" h="71754">
                  <a:moveTo>
                    <a:pt x="33811" y="878"/>
                  </a:moveTo>
                  <a:lnTo>
                    <a:pt x="20030" y="878"/>
                  </a:lnTo>
                  <a:lnTo>
                    <a:pt x="0" y="6549"/>
                  </a:lnTo>
                  <a:lnTo>
                    <a:pt x="3618" y="21203"/>
                  </a:lnTo>
                  <a:lnTo>
                    <a:pt x="15146" y="18566"/>
                  </a:lnTo>
                  <a:lnTo>
                    <a:pt x="33811" y="18566"/>
                  </a:lnTo>
                  <a:lnTo>
                    <a:pt x="33811" y="878"/>
                  </a:lnTo>
                  <a:close/>
                </a:path>
                <a:path w="472439" h="71754">
                  <a:moveTo>
                    <a:pt x="54526" y="49932"/>
                  </a:moveTo>
                  <a:lnTo>
                    <a:pt x="45633" y="63028"/>
                  </a:lnTo>
                  <a:lnTo>
                    <a:pt x="51887" y="67914"/>
                  </a:lnTo>
                  <a:lnTo>
                    <a:pt x="59314" y="71136"/>
                  </a:lnTo>
                  <a:lnTo>
                    <a:pt x="69476" y="71136"/>
                  </a:lnTo>
                  <a:lnTo>
                    <a:pt x="83081" y="68405"/>
                  </a:lnTo>
                  <a:lnTo>
                    <a:pt x="93003" y="60718"/>
                  </a:lnTo>
                  <a:lnTo>
                    <a:pt x="95719" y="55403"/>
                  </a:lnTo>
                  <a:lnTo>
                    <a:pt x="63713" y="55403"/>
                  </a:lnTo>
                  <a:lnTo>
                    <a:pt x="59216" y="53647"/>
                  </a:lnTo>
                  <a:lnTo>
                    <a:pt x="54526" y="49932"/>
                  </a:lnTo>
                  <a:close/>
                </a:path>
                <a:path w="472439" h="71754">
                  <a:moveTo>
                    <a:pt x="100113" y="41137"/>
                  </a:moveTo>
                  <a:lnTo>
                    <a:pt x="82083" y="41137"/>
                  </a:lnTo>
                  <a:lnTo>
                    <a:pt x="81202" y="49932"/>
                  </a:lnTo>
                  <a:lnTo>
                    <a:pt x="77000" y="55403"/>
                  </a:lnTo>
                  <a:lnTo>
                    <a:pt x="95719" y="55403"/>
                  </a:lnTo>
                  <a:lnTo>
                    <a:pt x="99077" y="48835"/>
                  </a:lnTo>
                  <a:lnTo>
                    <a:pt x="100113" y="41137"/>
                  </a:lnTo>
                  <a:close/>
                </a:path>
                <a:path w="472439" h="71754">
                  <a:moveTo>
                    <a:pt x="81885" y="0"/>
                  </a:moveTo>
                  <a:lnTo>
                    <a:pt x="71921" y="0"/>
                  </a:lnTo>
                  <a:lnTo>
                    <a:pt x="61065" y="1763"/>
                  </a:lnTo>
                  <a:lnTo>
                    <a:pt x="52426" y="6779"/>
                  </a:lnTo>
                  <a:lnTo>
                    <a:pt x="46719" y="14635"/>
                  </a:lnTo>
                  <a:lnTo>
                    <a:pt x="44658" y="24919"/>
                  </a:lnTo>
                  <a:lnTo>
                    <a:pt x="46377" y="34052"/>
                  </a:lnTo>
                  <a:lnTo>
                    <a:pt x="51155" y="40905"/>
                  </a:lnTo>
                  <a:lnTo>
                    <a:pt x="58425" y="45212"/>
                  </a:lnTo>
                  <a:lnTo>
                    <a:pt x="67618" y="46706"/>
                  </a:lnTo>
                  <a:lnTo>
                    <a:pt x="73677" y="46706"/>
                  </a:lnTo>
                  <a:lnTo>
                    <a:pt x="78563" y="44460"/>
                  </a:lnTo>
                  <a:lnTo>
                    <a:pt x="82083" y="41137"/>
                  </a:lnTo>
                  <a:lnTo>
                    <a:pt x="100113" y="41137"/>
                  </a:lnTo>
                  <a:lnTo>
                    <a:pt x="101066" y="34052"/>
                  </a:lnTo>
                  <a:lnTo>
                    <a:pt x="101112" y="33124"/>
                  </a:lnTo>
                  <a:lnTo>
                    <a:pt x="66837" y="33124"/>
                  </a:lnTo>
                  <a:lnTo>
                    <a:pt x="63028" y="29315"/>
                  </a:lnTo>
                  <a:lnTo>
                    <a:pt x="63028" y="18666"/>
                  </a:lnTo>
                  <a:lnTo>
                    <a:pt x="66643" y="14756"/>
                  </a:lnTo>
                  <a:lnTo>
                    <a:pt x="97481" y="14756"/>
                  </a:lnTo>
                  <a:lnTo>
                    <a:pt x="96315" y="12259"/>
                  </a:lnTo>
                  <a:lnTo>
                    <a:pt x="92930" y="8013"/>
                  </a:lnTo>
                  <a:lnTo>
                    <a:pt x="87750" y="2833"/>
                  </a:lnTo>
                  <a:lnTo>
                    <a:pt x="81885" y="0"/>
                  </a:lnTo>
                  <a:close/>
                </a:path>
                <a:path w="472439" h="71754">
                  <a:moveTo>
                    <a:pt x="97481" y="14756"/>
                  </a:moveTo>
                  <a:lnTo>
                    <a:pt x="78563" y="14756"/>
                  </a:lnTo>
                  <a:lnTo>
                    <a:pt x="82284" y="18666"/>
                  </a:lnTo>
                  <a:lnTo>
                    <a:pt x="82285" y="29315"/>
                  </a:lnTo>
                  <a:lnTo>
                    <a:pt x="78761" y="33124"/>
                  </a:lnTo>
                  <a:lnTo>
                    <a:pt x="101112" y="33124"/>
                  </a:lnTo>
                  <a:lnTo>
                    <a:pt x="100557" y="24819"/>
                  </a:lnTo>
                  <a:lnTo>
                    <a:pt x="98903" y="17798"/>
                  </a:lnTo>
                  <a:lnTo>
                    <a:pt x="97481" y="14756"/>
                  </a:lnTo>
                  <a:close/>
                </a:path>
                <a:path w="472439" h="71754">
                  <a:moveTo>
                    <a:pt x="117162" y="47099"/>
                  </a:moveTo>
                  <a:lnTo>
                    <a:pt x="105238" y="59021"/>
                  </a:lnTo>
                  <a:lnTo>
                    <a:pt x="110737" y="64005"/>
                  </a:lnTo>
                  <a:lnTo>
                    <a:pt x="117344" y="67826"/>
                  </a:lnTo>
                  <a:lnTo>
                    <a:pt x="125179" y="70273"/>
                  </a:lnTo>
                  <a:lnTo>
                    <a:pt x="134359" y="71136"/>
                  </a:lnTo>
                  <a:lnTo>
                    <a:pt x="144912" y="69530"/>
                  </a:lnTo>
                  <a:lnTo>
                    <a:pt x="153267" y="64956"/>
                  </a:lnTo>
                  <a:lnTo>
                    <a:pt x="158764" y="57780"/>
                  </a:lnTo>
                  <a:lnTo>
                    <a:pt x="159366" y="54918"/>
                  </a:lnTo>
                  <a:lnTo>
                    <a:pt x="127227" y="54918"/>
                  </a:lnTo>
                  <a:lnTo>
                    <a:pt x="122047" y="52081"/>
                  </a:lnTo>
                  <a:lnTo>
                    <a:pt x="117162" y="47099"/>
                  </a:lnTo>
                  <a:close/>
                </a:path>
                <a:path w="472439" h="71754">
                  <a:moveTo>
                    <a:pt x="159376" y="1367"/>
                  </a:moveTo>
                  <a:lnTo>
                    <a:pt x="109929" y="1367"/>
                  </a:lnTo>
                  <a:lnTo>
                    <a:pt x="109929" y="16711"/>
                  </a:lnTo>
                  <a:lnTo>
                    <a:pt x="136119" y="16711"/>
                  </a:lnTo>
                  <a:lnTo>
                    <a:pt x="120388" y="30877"/>
                  </a:lnTo>
                  <a:lnTo>
                    <a:pt x="123123" y="40749"/>
                  </a:lnTo>
                  <a:lnTo>
                    <a:pt x="138268" y="40749"/>
                  </a:lnTo>
                  <a:lnTo>
                    <a:pt x="142275" y="43387"/>
                  </a:lnTo>
                  <a:lnTo>
                    <a:pt x="142275" y="52181"/>
                  </a:lnTo>
                  <a:lnTo>
                    <a:pt x="138855" y="54918"/>
                  </a:lnTo>
                  <a:lnTo>
                    <a:pt x="159366" y="54918"/>
                  </a:lnTo>
                  <a:lnTo>
                    <a:pt x="143056" y="28922"/>
                  </a:lnTo>
                  <a:lnTo>
                    <a:pt x="159376" y="14951"/>
                  </a:lnTo>
                  <a:lnTo>
                    <a:pt x="159376" y="1367"/>
                  </a:lnTo>
                  <a:close/>
                </a:path>
                <a:path w="472439" h="71754">
                  <a:moveTo>
                    <a:pt x="198756" y="18566"/>
                  </a:moveTo>
                  <a:lnTo>
                    <a:pt x="180089" y="18566"/>
                  </a:lnTo>
                  <a:lnTo>
                    <a:pt x="180089" y="69768"/>
                  </a:lnTo>
                  <a:lnTo>
                    <a:pt x="198756" y="69768"/>
                  </a:lnTo>
                  <a:lnTo>
                    <a:pt x="198756" y="18566"/>
                  </a:lnTo>
                  <a:close/>
                </a:path>
                <a:path w="472439" h="71754">
                  <a:moveTo>
                    <a:pt x="198756" y="878"/>
                  </a:moveTo>
                  <a:lnTo>
                    <a:pt x="184975" y="878"/>
                  </a:lnTo>
                  <a:lnTo>
                    <a:pt x="164945" y="6549"/>
                  </a:lnTo>
                  <a:lnTo>
                    <a:pt x="168563" y="21203"/>
                  </a:lnTo>
                  <a:lnTo>
                    <a:pt x="180089" y="18566"/>
                  </a:lnTo>
                  <a:lnTo>
                    <a:pt x="198756" y="18566"/>
                  </a:lnTo>
                  <a:lnTo>
                    <a:pt x="198756" y="878"/>
                  </a:lnTo>
                  <a:close/>
                </a:path>
                <a:path w="472439" h="71754">
                  <a:moveTo>
                    <a:pt x="241358" y="31075"/>
                  </a:moveTo>
                  <a:lnTo>
                    <a:pt x="209307" y="31075"/>
                  </a:lnTo>
                  <a:lnTo>
                    <a:pt x="209307" y="47393"/>
                  </a:lnTo>
                  <a:lnTo>
                    <a:pt x="241358" y="47393"/>
                  </a:lnTo>
                  <a:lnTo>
                    <a:pt x="241358" y="31075"/>
                  </a:lnTo>
                  <a:close/>
                </a:path>
                <a:path w="472439" h="71754">
                  <a:moveTo>
                    <a:pt x="300821" y="16711"/>
                  </a:moveTo>
                  <a:lnTo>
                    <a:pt x="279861" y="16711"/>
                  </a:lnTo>
                  <a:lnTo>
                    <a:pt x="282888" y="19347"/>
                  </a:lnTo>
                  <a:lnTo>
                    <a:pt x="282888" y="27753"/>
                  </a:lnTo>
                  <a:lnTo>
                    <a:pt x="280544" y="31075"/>
                  </a:lnTo>
                  <a:lnTo>
                    <a:pt x="248494" y="55505"/>
                  </a:lnTo>
                  <a:lnTo>
                    <a:pt x="248494" y="69768"/>
                  </a:lnTo>
                  <a:lnTo>
                    <a:pt x="302627" y="69768"/>
                  </a:lnTo>
                  <a:lnTo>
                    <a:pt x="302627" y="54331"/>
                  </a:lnTo>
                  <a:lnTo>
                    <a:pt x="274388" y="54331"/>
                  </a:lnTo>
                  <a:lnTo>
                    <a:pt x="286114" y="46123"/>
                  </a:lnTo>
                  <a:lnTo>
                    <a:pt x="292915" y="40870"/>
                  </a:lnTo>
                  <a:lnTo>
                    <a:pt x="297875" y="35544"/>
                  </a:lnTo>
                  <a:lnTo>
                    <a:pt x="300912" y="29522"/>
                  </a:lnTo>
                  <a:lnTo>
                    <a:pt x="301942" y="22183"/>
                  </a:lnTo>
                  <a:lnTo>
                    <a:pt x="300821" y="16711"/>
                  </a:lnTo>
                  <a:close/>
                </a:path>
                <a:path w="472439" h="71754">
                  <a:moveTo>
                    <a:pt x="276731" y="194"/>
                  </a:moveTo>
                  <a:lnTo>
                    <a:pt x="267805" y="1151"/>
                  </a:lnTo>
                  <a:lnTo>
                    <a:pt x="260573" y="3969"/>
                  </a:lnTo>
                  <a:lnTo>
                    <a:pt x="254458" y="8564"/>
                  </a:lnTo>
                  <a:lnTo>
                    <a:pt x="248883" y="14853"/>
                  </a:lnTo>
                  <a:lnTo>
                    <a:pt x="261684" y="25502"/>
                  </a:lnTo>
                  <a:lnTo>
                    <a:pt x="267059" y="19347"/>
                  </a:lnTo>
                  <a:lnTo>
                    <a:pt x="270673" y="16711"/>
                  </a:lnTo>
                  <a:lnTo>
                    <a:pt x="300821" y="16711"/>
                  </a:lnTo>
                  <a:lnTo>
                    <a:pt x="300105" y="13222"/>
                  </a:lnTo>
                  <a:lnTo>
                    <a:pt x="294944" y="6277"/>
                  </a:lnTo>
                  <a:lnTo>
                    <a:pt x="286978" y="1788"/>
                  </a:lnTo>
                  <a:lnTo>
                    <a:pt x="276731" y="194"/>
                  </a:lnTo>
                  <a:close/>
                </a:path>
                <a:path w="472439" h="71754">
                  <a:moveTo>
                    <a:pt x="342007" y="0"/>
                  </a:moveTo>
                  <a:lnTo>
                    <a:pt x="328840" y="2836"/>
                  </a:lnTo>
                  <a:lnTo>
                    <a:pt x="318835" y="10529"/>
                  </a:lnTo>
                  <a:lnTo>
                    <a:pt x="312475" y="21849"/>
                  </a:lnTo>
                  <a:lnTo>
                    <a:pt x="310248" y="35568"/>
                  </a:lnTo>
                  <a:lnTo>
                    <a:pt x="312431" y="49371"/>
                  </a:lnTo>
                  <a:lnTo>
                    <a:pt x="318701" y="60681"/>
                  </a:lnTo>
                  <a:lnTo>
                    <a:pt x="328634" y="68327"/>
                  </a:lnTo>
                  <a:lnTo>
                    <a:pt x="341809" y="71136"/>
                  </a:lnTo>
                  <a:lnTo>
                    <a:pt x="355017" y="68300"/>
                  </a:lnTo>
                  <a:lnTo>
                    <a:pt x="365018" y="60608"/>
                  </a:lnTo>
                  <a:lnTo>
                    <a:pt x="368532" y="54331"/>
                  </a:lnTo>
                  <a:lnTo>
                    <a:pt x="334385" y="54331"/>
                  </a:lnTo>
                  <a:lnTo>
                    <a:pt x="329366" y="46609"/>
                  </a:lnTo>
                  <a:lnTo>
                    <a:pt x="329303" y="24429"/>
                  </a:lnTo>
                  <a:lnTo>
                    <a:pt x="334285" y="16808"/>
                  </a:lnTo>
                  <a:lnTo>
                    <a:pt x="368614" y="16808"/>
                  </a:lnTo>
                  <a:lnTo>
                    <a:pt x="365079" y="10454"/>
                  </a:lnTo>
                  <a:lnTo>
                    <a:pt x="355141" y="2809"/>
                  </a:lnTo>
                  <a:lnTo>
                    <a:pt x="342007" y="0"/>
                  </a:lnTo>
                  <a:close/>
                </a:path>
                <a:path w="472439" h="71754">
                  <a:moveTo>
                    <a:pt x="368614" y="16808"/>
                  </a:moveTo>
                  <a:lnTo>
                    <a:pt x="349333" y="16808"/>
                  </a:lnTo>
                  <a:lnTo>
                    <a:pt x="354514" y="24721"/>
                  </a:lnTo>
                  <a:lnTo>
                    <a:pt x="354514" y="46609"/>
                  </a:lnTo>
                  <a:lnTo>
                    <a:pt x="349628" y="54331"/>
                  </a:lnTo>
                  <a:lnTo>
                    <a:pt x="368532" y="54331"/>
                  </a:lnTo>
                  <a:lnTo>
                    <a:pt x="371355" y="49289"/>
                  </a:lnTo>
                  <a:lnTo>
                    <a:pt x="373569" y="35568"/>
                  </a:lnTo>
                  <a:lnTo>
                    <a:pt x="371371" y="21765"/>
                  </a:lnTo>
                  <a:lnTo>
                    <a:pt x="368614" y="16808"/>
                  </a:lnTo>
                  <a:close/>
                </a:path>
                <a:path w="472439" h="71754">
                  <a:moveTo>
                    <a:pt x="432152" y="16711"/>
                  </a:moveTo>
                  <a:lnTo>
                    <a:pt x="411189" y="16711"/>
                  </a:lnTo>
                  <a:lnTo>
                    <a:pt x="414219" y="19347"/>
                  </a:lnTo>
                  <a:lnTo>
                    <a:pt x="414219" y="27753"/>
                  </a:lnTo>
                  <a:lnTo>
                    <a:pt x="411872" y="31075"/>
                  </a:lnTo>
                  <a:lnTo>
                    <a:pt x="379821" y="55505"/>
                  </a:lnTo>
                  <a:lnTo>
                    <a:pt x="379821" y="69768"/>
                  </a:lnTo>
                  <a:lnTo>
                    <a:pt x="433959" y="69768"/>
                  </a:lnTo>
                  <a:lnTo>
                    <a:pt x="433959" y="54331"/>
                  </a:lnTo>
                  <a:lnTo>
                    <a:pt x="405716" y="54331"/>
                  </a:lnTo>
                  <a:lnTo>
                    <a:pt x="417441" y="46123"/>
                  </a:lnTo>
                  <a:lnTo>
                    <a:pt x="424243" y="40870"/>
                  </a:lnTo>
                  <a:lnTo>
                    <a:pt x="429205" y="35544"/>
                  </a:lnTo>
                  <a:lnTo>
                    <a:pt x="432243" y="29522"/>
                  </a:lnTo>
                  <a:lnTo>
                    <a:pt x="433274" y="22183"/>
                  </a:lnTo>
                  <a:lnTo>
                    <a:pt x="432152" y="16711"/>
                  </a:lnTo>
                  <a:close/>
                </a:path>
                <a:path w="472439" h="71754">
                  <a:moveTo>
                    <a:pt x="408063" y="194"/>
                  </a:moveTo>
                  <a:lnTo>
                    <a:pt x="399135" y="1151"/>
                  </a:lnTo>
                  <a:lnTo>
                    <a:pt x="391902" y="3969"/>
                  </a:lnTo>
                  <a:lnTo>
                    <a:pt x="385787" y="8564"/>
                  </a:lnTo>
                  <a:lnTo>
                    <a:pt x="380213" y="14853"/>
                  </a:lnTo>
                  <a:lnTo>
                    <a:pt x="393015" y="25502"/>
                  </a:lnTo>
                  <a:lnTo>
                    <a:pt x="398390" y="19347"/>
                  </a:lnTo>
                  <a:lnTo>
                    <a:pt x="402004" y="16711"/>
                  </a:lnTo>
                  <a:lnTo>
                    <a:pt x="432152" y="16711"/>
                  </a:lnTo>
                  <a:lnTo>
                    <a:pt x="431437" y="13222"/>
                  </a:lnTo>
                  <a:lnTo>
                    <a:pt x="426275" y="6277"/>
                  </a:lnTo>
                  <a:lnTo>
                    <a:pt x="418310" y="1788"/>
                  </a:lnTo>
                  <a:lnTo>
                    <a:pt x="408063" y="194"/>
                  </a:lnTo>
                  <a:close/>
                </a:path>
                <a:path w="472439" h="71754">
                  <a:moveTo>
                    <a:pt x="472165" y="18566"/>
                  </a:moveTo>
                  <a:lnTo>
                    <a:pt x="453499" y="18566"/>
                  </a:lnTo>
                  <a:lnTo>
                    <a:pt x="453499" y="69768"/>
                  </a:lnTo>
                  <a:lnTo>
                    <a:pt x="472165" y="69768"/>
                  </a:lnTo>
                  <a:lnTo>
                    <a:pt x="472165" y="18566"/>
                  </a:lnTo>
                  <a:close/>
                </a:path>
                <a:path w="472439" h="71754">
                  <a:moveTo>
                    <a:pt x="472165" y="878"/>
                  </a:moveTo>
                  <a:lnTo>
                    <a:pt x="458384" y="878"/>
                  </a:lnTo>
                  <a:lnTo>
                    <a:pt x="438354" y="6549"/>
                  </a:lnTo>
                  <a:lnTo>
                    <a:pt x="441968" y="21203"/>
                  </a:lnTo>
                  <a:lnTo>
                    <a:pt x="453499" y="18566"/>
                  </a:lnTo>
                  <a:lnTo>
                    <a:pt x="472165" y="18566"/>
                  </a:lnTo>
                  <a:lnTo>
                    <a:pt x="472165" y="878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89206" y="6538251"/>
              <a:ext cx="227017" cy="235806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174875" y="6690409"/>
              <a:ext cx="314960" cy="124460"/>
            </a:xfrm>
            <a:custGeom>
              <a:avLst/>
              <a:gdLst/>
              <a:ahLst/>
              <a:cxnLst/>
              <a:rect l="l" t="t" r="r" b="b"/>
              <a:pathLst>
                <a:path w="314960" h="124459">
                  <a:moveTo>
                    <a:pt x="21682" y="0"/>
                  </a:moveTo>
                  <a:lnTo>
                    <a:pt x="11007" y="2986"/>
                  </a:lnTo>
                  <a:lnTo>
                    <a:pt x="3068" y="10042"/>
                  </a:lnTo>
                  <a:lnTo>
                    <a:pt x="0" y="21368"/>
                  </a:lnTo>
                  <a:lnTo>
                    <a:pt x="712" y="31254"/>
                  </a:lnTo>
                  <a:lnTo>
                    <a:pt x="4455" y="38842"/>
                  </a:lnTo>
                  <a:lnTo>
                    <a:pt x="10536" y="43150"/>
                  </a:lnTo>
                  <a:lnTo>
                    <a:pt x="18258" y="43196"/>
                  </a:lnTo>
                  <a:lnTo>
                    <a:pt x="20487" y="30279"/>
                  </a:lnTo>
                  <a:lnTo>
                    <a:pt x="15203" y="27017"/>
                  </a:lnTo>
                  <a:lnTo>
                    <a:pt x="12171" y="22322"/>
                  </a:lnTo>
                  <a:lnTo>
                    <a:pt x="16924" y="15580"/>
                  </a:lnTo>
                  <a:lnTo>
                    <a:pt x="22638" y="12847"/>
                  </a:lnTo>
                  <a:lnTo>
                    <a:pt x="26792" y="15118"/>
                  </a:lnTo>
                  <a:lnTo>
                    <a:pt x="29018" y="20404"/>
                  </a:lnTo>
                  <a:lnTo>
                    <a:pt x="28948" y="26715"/>
                  </a:lnTo>
                  <a:lnTo>
                    <a:pt x="26755" y="32542"/>
                  </a:lnTo>
                  <a:lnTo>
                    <a:pt x="23411" y="38081"/>
                  </a:lnTo>
                  <a:lnTo>
                    <a:pt x="16031" y="48985"/>
                  </a:lnTo>
                  <a:lnTo>
                    <a:pt x="8966" y="60555"/>
                  </a:lnTo>
                  <a:lnTo>
                    <a:pt x="4254" y="72576"/>
                  </a:lnTo>
                  <a:lnTo>
                    <a:pt x="1979" y="84158"/>
                  </a:lnTo>
                  <a:lnTo>
                    <a:pt x="2225" y="94412"/>
                  </a:lnTo>
                  <a:lnTo>
                    <a:pt x="9849" y="113136"/>
                  </a:lnTo>
                  <a:lnTo>
                    <a:pt x="27781" y="122064"/>
                  </a:lnTo>
                  <a:lnTo>
                    <a:pt x="48189" y="121508"/>
                  </a:lnTo>
                  <a:lnTo>
                    <a:pt x="63240" y="111782"/>
                  </a:lnTo>
                  <a:lnTo>
                    <a:pt x="80112" y="122275"/>
                  </a:lnTo>
                  <a:lnTo>
                    <a:pt x="97635" y="123468"/>
                  </a:lnTo>
                  <a:lnTo>
                    <a:pt x="113661" y="118818"/>
                  </a:lnTo>
                  <a:lnTo>
                    <a:pt x="126043" y="111782"/>
                  </a:lnTo>
                  <a:lnTo>
                    <a:pt x="139501" y="120714"/>
                  </a:lnTo>
                  <a:lnTo>
                    <a:pt x="155752" y="124075"/>
                  </a:lnTo>
                  <a:lnTo>
                    <a:pt x="172180" y="121290"/>
                  </a:lnTo>
                  <a:lnTo>
                    <a:pt x="186170" y="111782"/>
                  </a:lnTo>
                  <a:lnTo>
                    <a:pt x="200730" y="121505"/>
                  </a:lnTo>
                  <a:lnTo>
                    <a:pt x="218543" y="123510"/>
                  </a:lnTo>
                  <a:lnTo>
                    <a:pt x="235313" y="119651"/>
                  </a:lnTo>
                  <a:lnTo>
                    <a:pt x="246740" y="111782"/>
                  </a:lnTo>
                  <a:lnTo>
                    <a:pt x="261999" y="122092"/>
                  </a:lnTo>
                  <a:lnTo>
                    <a:pt x="281026" y="121664"/>
                  </a:lnTo>
                  <a:lnTo>
                    <a:pt x="299946" y="110839"/>
                  </a:lnTo>
                  <a:lnTo>
                    <a:pt x="314885" y="89960"/>
                  </a:lnTo>
                  <a:lnTo>
                    <a:pt x="56117" y="89960"/>
                  </a:lnTo>
                  <a:lnTo>
                    <a:pt x="44524" y="85861"/>
                  </a:lnTo>
                  <a:lnTo>
                    <a:pt x="37701" y="75577"/>
                  </a:lnTo>
                  <a:lnTo>
                    <a:pt x="35855" y="61907"/>
                  </a:lnTo>
                  <a:lnTo>
                    <a:pt x="39193" y="47649"/>
                  </a:lnTo>
                  <a:lnTo>
                    <a:pt x="43361" y="35311"/>
                  </a:lnTo>
                  <a:lnTo>
                    <a:pt x="46066" y="22303"/>
                  </a:lnTo>
                  <a:lnTo>
                    <a:pt x="43777" y="10277"/>
                  </a:lnTo>
                  <a:lnTo>
                    <a:pt x="32957" y="881"/>
                  </a:lnTo>
                  <a:lnTo>
                    <a:pt x="21682" y="0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20646" y="6707592"/>
              <a:ext cx="64256" cy="66840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2047278" y="408197"/>
            <a:ext cx="1240790" cy="5016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100" b="1" spc="670" dirty="0">
                <a:solidFill>
                  <a:srgbClr val="FEFEFE"/>
                </a:solidFill>
                <a:latin typeface="Trebuchet MS"/>
                <a:cs typeface="Trebuchet MS"/>
              </a:rPr>
              <a:t>С</a:t>
            </a:r>
            <a:r>
              <a:rPr sz="3100" b="1" spc="415" dirty="0">
                <a:solidFill>
                  <a:srgbClr val="FEFEFE"/>
                </a:solidFill>
                <a:latin typeface="Trebuchet MS"/>
                <a:cs typeface="Trebuchet MS"/>
              </a:rPr>
              <a:t>Г</a:t>
            </a:r>
            <a:r>
              <a:rPr sz="3100" b="1" spc="655" dirty="0">
                <a:solidFill>
                  <a:srgbClr val="FEFEFE"/>
                </a:solidFill>
                <a:latin typeface="Trebuchet MS"/>
                <a:cs typeface="Trebuchet MS"/>
              </a:rPr>
              <a:t>Э</a:t>
            </a:r>
            <a:r>
              <a:rPr sz="3100" b="1" spc="370" dirty="0">
                <a:solidFill>
                  <a:srgbClr val="FEFEFE"/>
                </a:solidFill>
                <a:latin typeface="Trebuchet MS"/>
                <a:cs typeface="Trebuchet MS"/>
              </a:rPr>
              <a:t>У</a:t>
            </a:r>
            <a:endParaRPr sz="3100" dirty="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88434" y="486218"/>
            <a:ext cx="2029460" cy="33274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1170"/>
              </a:lnSpc>
              <a:spcBef>
                <a:spcPts val="204"/>
              </a:spcBef>
            </a:pPr>
            <a:r>
              <a:rPr sz="1050" spc="75" dirty="0">
                <a:solidFill>
                  <a:srgbClr val="FEFEFE"/>
                </a:solidFill>
                <a:latin typeface="Trebuchet MS"/>
                <a:cs typeface="Trebuchet MS"/>
              </a:rPr>
              <a:t>Самарский</a:t>
            </a:r>
            <a:r>
              <a:rPr sz="1050" spc="-30" dirty="0">
                <a:solidFill>
                  <a:srgbClr val="FEFEFE"/>
                </a:solidFill>
                <a:latin typeface="Trebuchet MS"/>
                <a:cs typeface="Trebuchet MS"/>
              </a:rPr>
              <a:t> </a:t>
            </a:r>
            <a:r>
              <a:rPr sz="1050" spc="70" dirty="0">
                <a:solidFill>
                  <a:srgbClr val="FEFEFE"/>
                </a:solidFill>
                <a:latin typeface="Trebuchet MS"/>
                <a:cs typeface="Trebuchet MS"/>
              </a:rPr>
              <a:t>государственный </a:t>
            </a:r>
            <a:r>
              <a:rPr sz="1050" spc="-305" dirty="0">
                <a:solidFill>
                  <a:srgbClr val="FEFEFE"/>
                </a:solidFill>
                <a:latin typeface="Trebuchet MS"/>
                <a:cs typeface="Trebuchet MS"/>
              </a:rPr>
              <a:t> </a:t>
            </a:r>
            <a:r>
              <a:rPr sz="1050" spc="70" dirty="0">
                <a:solidFill>
                  <a:srgbClr val="FEFEFE"/>
                </a:solidFill>
                <a:latin typeface="Trebuchet MS"/>
                <a:cs typeface="Trebuchet MS"/>
              </a:rPr>
              <a:t>экономический</a:t>
            </a:r>
            <a:r>
              <a:rPr sz="1050" spc="-45" dirty="0">
                <a:solidFill>
                  <a:srgbClr val="FEFEFE"/>
                </a:solidFill>
                <a:latin typeface="Trebuchet MS"/>
                <a:cs typeface="Trebuchet MS"/>
              </a:rPr>
              <a:t> </a:t>
            </a:r>
            <a:r>
              <a:rPr sz="1050" spc="65" dirty="0">
                <a:solidFill>
                  <a:srgbClr val="FEFEFE"/>
                </a:solidFill>
                <a:latin typeface="Trebuchet MS"/>
                <a:cs typeface="Trebuchet MS"/>
              </a:rPr>
              <a:t>университет</a:t>
            </a:r>
            <a:endParaRPr sz="1050" dirty="0">
              <a:latin typeface="Trebuchet MS"/>
              <a:cs typeface="Trebuchet M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520335" y="484959"/>
            <a:ext cx="18415" cy="370205"/>
          </a:xfrm>
          <a:custGeom>
            <a:avLst/>
            <a:gdLst/>
            <a:ahLst/>
            <a:cxnLst/>
            <a:rect l="l" t="t" r="r" b="b"/>
            <a:pathLst>
              <a:path w="18414" h="370205">
                <a:moveTo>
                  <a:pt x="18388" y="0"/>
                </a:moveTo>
                <a:lnTo>
                  <a:pt x="0" y="0"/>
                </a:lnTo>
                <a:lnTo>
                  <a:pt x="0" y="369745"/>
                </a:lnTo>
                <a:lnTo>
                  <a:pt x="18388" y="369745"/>
                </a:lnTo>
                <a:lnTo>
                  <a:pt x="18388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1146600" y="323967"/>
            <a:ext cx="725805" cy="709930"/>
            <a:chOff x="1146600" y="323967"/>
            <a:chExt cx="725805" cy="709930"/>
          </a:xfrm>
        </p:grpSpPr>
        <p:sp>
          <p:nvSpPr>
            <p:cNvPr id="19" name="object 19"/>
            <p:cNvSpPr/>
            <p:nvPr/>
          </p:nvSpPr>
          <p:spPr>
            <a:xfrm>
              <a:off x="1146594" y="323971"/>
              <a:ext cx="725805" cy="709930"/>
            </a:xfrm>
            <a:custGeom>
              <a:avLst/>
              <a:gdLst/>
              <a:ahLst/>
              <a:cxnLst/>
              <a:rect l="l" t="t" r="r" b="b"/>
              <a:pathLst>
                <a:path w="725805" h="709930">
                  <a:moveTo>
                    <a:pt x="570852" y="672642"/>
                  </a:moveTo>
                  <a:lnTo>
                    <a:pt x="541782" y="669620"/>
                  </a:lnTo>
                  <a:lnTo>
                    <a:pt x="529463" y="668756"/>
                  </a:lnTo>
                  <a:lnTo>
                    <a:pt x="519150" y="668439"/>
                  </a:lnTo>
                  <a:lnTo>
                    <a:pt x="502208" y="669328"/>
                  </a:lnTo>
                  <a:lnTo>
                    <a:pt x="483031" y="671652"/>
                  </a:lnTo>
                  <a:lnTo>
                    <a:pt x="462026" y="674941"/>
                  </a:lnTo>
                  <a:lnTo>
                    <a:pt x="418363" y="682498"/>
                  </a:lnTo>
                  <a:lnTo>
                    <a:pt x="397649" y="685787"/>
                  </a:lnTo>
                  <a:lnTo>
                    <a:pt x="378764" y="688098"/>
                  </a:lnTo>
                  <a:lnTo>
                    <a:pt x="362839" y="688873"/>
                  </a:lnTo>
                  <a:lnTo>
                    <a:pt x="347560" y="687971"/>
                  </a:lnTo>
                  <a:lnTo>
                    <a:pt x="329552" y="685673"/>
                  </a:lnTo>
                  <a:lnTo>
                    <a:pt x="309816" y="682447"/>
                  </a:lnTo>
                  <a:lnTo>
                    <a:pt x="268135" y="674992"/>
                  </a:lnTo>
                  <a:lnTo>
                    <a:pt x="248031" y="671715"/>
                  </a:lnTo>
                  <a:lnTo>
                    <a:pt x="229692" y="669391"/>
                  </a:lnTo>
                  <a:lnTo>
                    <a:pt x="213664" y="668439"/>
                  </a:lnTo>
                  <a:lnTo>
                    <a:pt x="201155" y="668782"/>
                  </a:lnTo>
                  <a:lnTo>
                    <a:pt x="187502" y="669734"/>
                  </a:lnTo>
                  <a:lnTo>
                    <a:pt x="172110" y="671195"/>
                  </a:lnTo>
                  <a:lnTo>
                    <a:pt x="155486" y="673049"/>
                  </a:lnTo>
                  <a:lnTo>
                    <a:pt x="169735" y="682129"/>
                  </a:lnTo>
                  <a:lnTo>
                    <a:pt x="184404" y="690587"/>
                  </a:lnTo>
                  <a:lnTo>
                    <a:pt x="200113" y="689330"/>
                  </a:lnTo>
                  <a:lnTo>
                    <a:pt x="212471" y="688873"/>
                  </a:lnTo>
                  <a:lnTo>
                    <a:pt x="228536" y="689825"/>
                  </a:lnTo>
                  <a:lnTo>
                    <a:pt x="246265" y="692124"/>
                  </a:lnTo>
                  <a:lnTo>
                    <a:pt x="265671" y="695312"/>
                  </a:lnTo>
                  <a:lnTo>
                    <a:pt x="306844" y="702665"/>
                  </a:lnTo>
                  <a:lnTo>
                    <a:pt x="327342" y="706005"/>
                  </a:lnTo>
                  <a:lnTo>
                    <a:pt x="346303" y="708380"/>
                  </a:lnTo>
                  <a:lnTo>
                    <a:pt x="362889" y="709320"/>
                  </a:lnTo>
                  <a:lnTo>
                    <a:pt x="380288" y="708418"/>
                  </a:lnTo>
                  <a:lnTo>
                    <a:pt x="400024" y="706031"/>
                  </a:lnTo>
                  <a:lnTo>
                    <a:pt x="421360" y="702691"/>
                  </a:lnTo>
                  <a:lnTo>
                    <a:pt x="464337" y="695274"/>
                  </a:lnTo>
                  <a:lnTo>
                    <a:pt x="484657" y="692073"/>
                  </a:lnTo>
                  <a:lnTo>
                    <a:pt x="503224" y="689775"/>
                  </a:lnTo>
                  <a:lnTo>
                    <a:pt x="519074" y="688873"/>
                  </a:lnTo>
                  <a:lnTo>
                    <a:pt x="524954" y="688873"/>
                  </a:lnTo>
                  <a:lnTo>
                    <a:pt x="541997" y="690206"/>
                  </a:lnTo>
                  <a:lnTo>
                    <a:pt x="556641" y="681748"/>
                  </a:lnTo>
                  <a:lnTo>
                    <a:pt x="570852" y="672642"/>
                  </a:lnTo>
                  <a:close/>
                </a:path>
                <a:path w="725805" h="709930">
                  <a:moveTo>
                    <a:pt x="624522" y="628789"/>
                  </a:moveTo>
                  <a:lnTo>
                    <a:pt x="595172" y="624649"/>
                  </a:lnTo>
                  <a:lnTo>
                    <a:pt x="565950" y="620966"/>
                  </a:lnTo>
                  <a:lnTo>
                    <a:pt x="539699" y="618350"/>
                  </a:lnTo>
                  <a:lnTo>
                    <a:pt x="519150" y="617334"/>
                  </a:lnTo>
                  <a:lnTo>
                    <a:pt x="502208" y="618236"/>
                  </a:lnTo>
                  <a:lnTo>
                    <a:pt x="483031" y="620547"/>
                  </a:lnTo>
                  <a:lnTo>
                    <a:pt x="462026" y="623836"/>
                  </a:lnTo>
                  <a:lnTo>
                    <a:pt x="418363" y="631393"/>
                  </a:lnTo>
                  <a:lnTo>
                    <a:pt x="397649" y="634695"/>
                  </a:lnTo>
                  <a:lnTo>
                    <a:pt x="378764" y="637006"/>
                  </a:lnTo>
                  <a:lnTo>
                    <a:pt x="362839" y="637781"/>
                  </a:lnTo>
                  <a:lnTo>
                    <a:pt x="347560" y="636879"/>
                  </a:lnTo>
                  <a:lnTo>
                    <a:pt x="329552" y="634568"/>
                  </a:lnTo>
                  <a:lnTo>
                    <a:pt x="309816" y="631342"/>
                  </a:lnTo>
                  <a:lnTo>
                    <a:pt x="268135" y="623887"/>
                  </a:lnTo>
                  <a:lnTo>
                    <a:pt x="248031" y="620610"/>
                  </a:lnTo>
                  <a:lnTo>
                    <a:pt x="229692" y="618286"/>
                  </a:lnTo>
                  <a:lnTo>
                    <a:pt x="213664" y="617334"/>
                  </a:lnTo>
                  <a:lnTo>
                    <a:pt x="190665" y="618375"/>
                  </a:lnTo>
                  <a:lnTo>
                    <a:pt x="162902" y="621093"/>
                  </a:lnTo>
                  <a:lnTo>
                    <a:pt x="132194" y="624865"/>
                  </a:lnTo>
                  <a:lnTo>
                    <a:pt x="101549" y="629119"/>
                  </a:lnTo>
                  <a:lnTo>
                    <a:pt x="106324" y="633730"/>
                  </a:lnTo>
                  <a:lnTo>
                    <a:pt x="121158" y="647052"/>
                  </a:lnTo>
                  <a:lnTo>
                    <a:pt x="148259" y="643509"/>
                  </a:lnTo>
                  <a:lnTo>
                    <a:pt x="173710" y="640549"/>
                  </a:lnTo>
                  <a:lnTo>
                    <a:pt x="195719" y="638530"/>
                  </a:lnTo>
                  <a:lnTo>
                    <a:pt x="212471" y="637781"/>
                  </a:lnTo>
                  <a:lnTo>
                    <a:pt x="228536" y="638721"/>
                  </a:lnTo>
                  <a:lnTo>
                    <a:pt x="246265" y="641019"/>
                  </a:lnTo>
                  <a:lnTo>
                    <a:pt x="265671" y="644207"/>
                  </a:lnTo>
                  <a:lnTo>
                    <a:pt x="306844" y="651573"/>
                  </a:lnTo>
                  <a:lnTo>
                    <a:pt x="327342" y="654900"/>
                  </a:lnTo>
                  <a:lnTo>
                    <a:pt x="346303" y="657288"/>
                  </a:lnTo>
                  <a:lnTo>
                    <a:pt x="362889" y="658215"/>
                  </a:lnTo>
                  <a:lnTo>
                    <a:pt x="380288" y="657313"/>
                  </a:lnTo>
                  <a:lnTo>
                    <a:pt x="400024" y="654939"/>
                  </a:lnTo>
                  <a:lnTo>
                    <a:pt x="421360" y="651598"/>
                  </a:lnTo>
                  <a:lnTo>
                    <a:pt x="464337" y="644169"/>
                  </a:lnTo>
                  <a:lnTo>
                    <a:pt x="484657" y="640969"/>
                  </a:lnTo>
                  <a:lnTo>
                    <a:pt x="503224" y="638670"/>
                  </a:lnTo>
                  <a:lnTo>
                    <a:pt x="519074" y="637781"/>
                  </a:lnTo>
                  <a:lnTo>
                    <a:pt x="534746" y="638505"/>
                  </a:lnTo>
                  <a:lnTo>
                    <a:pt x="555307" y="640448"/>
                  </a:lnTo>
                  <a:lnTo>
                    <a:pt x="579259" y="643305"/>
                  </a:lnTo>
                  <a:lnTo>
                    <a:pt x="604939" y="646747"/>
                  </a:lnTo>
                  <a:lnTo>
                    <a:pt x="609955" y="642391"/>
                  </a:lnTo>
                  <a:lnTo>
                    <a:pt x="624522" y="628789"/>
                  </a:lnTo>
                  <a:close/>
                </a:path>
                <a:path w="725805" h="709930">
                  <a:moveTo>
                    <a:pt x="663600" y="583679"/>
                  </a:moveTo>
                  <a:lnTo>
                    <a:pt x="623697" y="577570"/>
                  </a:lnTo>
                  <a:lnTo>
                    <a:pt x="584695" y="572160"/>
                  </a:lnTo>
                  <a:lnTo>
                    <a:pt x="547700" y="567944"/>
                  </a:lnTo>
                  <a:lnTo>
                    <a:pt x="519150" y="566242"/>
                  </a:lnTo>
                  <a:lnTo>
                    <a:pt x="502208" y="567131"/>
                  </a:lnTo>
                  <a:lnTo>
                    <a:pt x="483031" y="569442"/>
                  </a:lnTo>
                  <a:lnTo>
                    <a:pt x="462026" y="572744"/>
                  </a:lnTo>
                  <a:lnTo>
                    <a:pt x="418363" y="580301"/>
                  </a:lnTo>
                  <a:lnTo>
                    <a:pt x="397649" y="583590"/>
                  </a:lnTo>
                  <a:lnTo>
                    <a:pt x="378764" y="585901"/>
                  </a:lnTo>
                  <a:lnTo>
                    <a:pt x="362839" y="586676"/>
                  </a:lnTo>
                  <a:lnTo>
                    <a:pt x="347560" y="585774"/>
                  </a:lnTo>
                  <a:lnTo>
                    <a:pt x="329552" y="583463"/>
                  </a:lnTo>
                  <a:lnTo>
                    <a:pt x="309816" y="580237"/>
                  </a:lnTo>
                  <a:lnTo>
                    <a:pt x="268135" y="572782"/>
                  </a:lnTo>
                  <a:lnTo>
                    <a:pt x="248031" y="569506"/>
                  </a:lnTo>
                  <a:lnTo>
                    <a:pt x="229692" y="567194"/>
                  </a:lnTo>
                  <a:lnTo>
                    <a:pt x="213664" y="566242"/>
                  </a:lnTo>
                  <a:lnTo>
                    <a:pt x="182333" y="567982"/>
                  </a:lnTo>
                  <a:lnTo>
                    <a:pt x="143510" y="572312"/>
                  </a:lnTo>
                  <a:lnTo>
                    <a:pt x="102895" y="577824"/>
                  </a:lnTo>
                  <a:lnTo>
                    <a:pt x="62318" y="583933"/>
                  </a:lnTo>
                  <a:lnTo>
                    <a:pt x="66941" y="590207"/>
                  </a:lnTo>
                  <a:lnTo>
                    <a:pt x="76758" y="602310"/>
                  </a:lnTo>
                  <a:lnTo>
                    <a:pt x="113995" y="596938"/>
                  </a:lnTo>
                  <a:lnTo>
                    <a:pt x="152450" y="591896"/>
                  </a:lnTo>
                  <a:lnTo>
                    <a:pt x="186994" y="588149"/>
                  </a:lnTo>
                  <a:lnTo>
                    <a:pt x="212471" y="586676"/>
                  </a:lnTo>
                  <a:lnTo>
                    <a:pt x="228536" y="587616"/>
                  </a:lnTo>
                  <a:lnTo>
                    <a:pt x="246265" y="589927"/>
                  </a:lnTo>
                  <a:lnTo>
                    <a:pt x="265671" y="593102"/>
                  </a:lnTo>
                  <a:lnTo>
                    <a:pt x="306844" y="600468"/>
                  </a:lnTo>
                  <a:lnTo>
                    <a:pt x="327342" y="603796"/>
                  </a:lnTo>
                  <a:lnTo>
                    <a:pt x="346303" y="606183"/>
                  </a:lnTo>
                  <a:lnTo>
                    <a:pt x="362889" y="607123"/>
                  </a:lnTo>
                  <a:lnTo>
                    <a:pt x="380288" y="606209"/>
                  </a:lnTo>
                  <a:lnTo>
                    <a:pt x="400024" y="603834"/>
                  </a:lnTo>
                  <a:lnTo>
                    <a:pt x="421360" y="600494"/>
                  </a:lnTo>
                  <a:lnTo>
                    <a:pt x="464337" y="593077"/>
                  </a:lnTo>
                  <a:lnTo>
                    <a:pt x="484657" y="589864"/>
                  </a:lnTo>
                  <a:lnTo>
                    <a:pt x="503224" y="587578"/>
                  </a:lnTo>
                  <a:lnTo>
                    <a:pt x="519074" y="586676"/>
                  </a:lnTo>
                  <a:lnTo>
                    <a:pt x="543229" y="588124"/>
                  </a:lnTo>
                  <a:lnTo>
                    <a:pt x="576160" y="591820"/>
                  </a:lnTo>
                  <a:lnTo>
                    <a:pt x="613105" y="596811"/>
                  </a:lnTo>
                  <a:lnTo>
                    <a:pt x="649122" y="602132"/>
                  </a:lnTo>
                  <a:lnTo>
                    <a:pt x="654138" y="596138"/>
                  </a:lnTo>
                  <a:lnTo>
                    <a:pt x="663600" y="583679"/>
                  </a:lnTo>
                  <a:close/>
                </a:path>
                <a:path w="725805" h="709930">
                  <a:moveTo>
                    <a:pt x="725741" y="362864"/>
                  </a:moveTo>
                  <a:lnTo>
                    <a:pt x="722426" y="313626"/>
                  </a:lnTo>
                  <a:lnTo>
                    <a:pt x="712774" y="266407"/>
                  </a:lnTo>
                  <a:lnTo>
                    <a:pt x="697217" y="221627"/>
                  </a:lnTo>
                  <a:lnTo>
                    <a:pt x="676198" y="179730"/>
                  </a:lnTo>
                  <a:lnTo>
                    <a:pt x="650125" y="141135"/>
                  </a:lnTo>
                  <a:lnTo>
                    <a:pt x="619455" y="106286"/>
                  </a:lnTo>
                  <a:lnTo>
                    <a:pt x="584606" y="75615"/>
                  </a:lnTo>
                  <a:lnTo>
                    <a:pt x="546011" y="49542"/>
                  </a:lnTo>
                  <a:lnTo>
                    <a:pt x="504113" y="28524"/>
                  </a:lnTo>
                  <a:lnTo>
                    <a:pt x="459333" y="12966"/>
                  </a:lnTo>
                  <a:lnTo>
                    <a:pt x="412102" y="3314"/>
                  </a:lnTo>
                  <a:lnTo>
                    <a:pt x="362864" y="0"/>
                  </a:lnTo>
                  <a:lnTo>
                    <a:pt x="313626" y="3314"/>
                  </a:lnTo>
                  <a:lnTo>
                    <a:pt x="266407" y="12966"/>
                  </a:lnTo>
                  <a:lnTo>
                    <a:pt x="221627" y="28524"/>
                  </a:lnTo>
                  <a:lnTo>
                    <a:pt x="179717" y="49542"/>
                  </a:lnTo>
                  <a:lnTo>
                    <a:pt x="141135" y="75615"/>
                  </a:lnTo>
                  <a:lnTo>
                    <a:pt x="106286" y="106286"/>
                  </a:lnTo>
                  <a:lnTo>
                    <a:pt x="75603" y="141135"/>
                  </a:lnTo>
                  <a:lnTo>
                    <a:pt x="49542" y="179730"/>
                  </a:lnTo>
                  <a:lnTo>
                    <a:pt x="28511" y="221627"/>
                  </a:lnTo>
                  <a:lnTo>
                    <a:pt x="12966" y="266407"/>
                  </a:lnTo>
                  <a:lnTo>
                    <a:pt x="3314" y="313626"/>
                  </a:lnTo>
                  <a:lnTo>
                    <a:pt x="0" y="362864"/>
                  </a:lnTo>
                  <a:lnTo>
                    <a:pt x="3695" y="414845"/>
                  </a:lnTo>
                  <a:lnTo>
                    <a:pt x="14452" y="464553"/>
                  </a:lnTo>
                  <a:lnTo>
                    <a:pt x="31750" y="511467"/>
                  </a:lnTo>
                  <a:lnTo>
                    <a:pt x="55067" y="555091"/>
                  </a:lnTo>
                  <a:lnTo>
                    <a:pt x="101295" y="548093"/>
                  </a:lnTo>
                  <a:lnTo>
                    <a:pt x="141909" y="542569"/>
                  </a:lnTo>
                  <a:lnTo>
                    <a:pt x="180733" y="538251"/>
                  </a:lnTo>
                  <a:lnTo>
                    <a:pt x="210921" y="536511"/>
                  </a:lnTo>
                  <a:lnTo>
                    <a:pt x="228092" y="537451"/>
                  </a:lnTo>
                  <a:lnTo>
                    <a:pt x="246430" y="539775"/>
                  </a:lnTo>
                  <a:lnTo>
                    <a:pt x="266534" y="543052"/>
                  </a:lnTo>
                  <a:lnTo>
                    <a:pt x="308216" y="550506"/>
                  </a:lnTo>
                  <a:lnTo>
                    <a:pt x="327952" y="553732"/>
                  </a:lnTo>
                  <a:lnTo>
                    <a:pt x="345960" y="556044"/>
                  </a:lnTo>
                  <a:lnTo>
                    <a:pt x="361226" y="556945"/>
                  </a:lnTo>
                  <a:lnTo>
                    <a:pt x="377164" y="556171"/>
                  </a:lnTo>
                  <a:lnTo>
                    <a:pt x="396049" y="553859"/>
                  </a:lnTo>
                  <a:lnTo>
                    <a:pt x="416763" y="550557"/>
                  </a:lnTo>
                  <a:lnTo>
                    <a:pt x="460425" y="543001"/>
                  </a:lnTo>
                  <a:lnTo>
                    <a:pt x="481431" y="539711"/>
                  </a:lnTo>
                  <a:lnTo>
                    <a:pt x="500608" y="537400"/>
                  </a:lnTo>
                  <a:lnTo>
                    <a:pt x="517436" y="536511"/>
                  </a:lnTo>
                  <a:lnTo>
                    <a:pt x="546100" y="538213"/>
                  </a:lnTo>
                  <a:lnTo>
                    <a:pt x="583095" y="542429"/>
                  </a:lnTo>
                  <a:lnTo>
                    <a:pt x="622096" y="547839"/>
                  </a:lnTo>
                  <a:lnTo>
                    <a:pt x="670521" y="555320"/>
                  </a:lnTo>
                  <a:lnTo>
                    <a:pt x="693902" y="511657"/>
                  </a:lnTo>
                  <a:lnTo>
                    <a:pt x="711250" y="464693"/>
                  </a:lnTo>
                  <a:lnTo>
                    <a:pt x="722033" y="414921"/>
                  </a:lnTo>
                  <a:lnTo>
                    <a:pt x="725741" y="362864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229880" y="385070"/>
              <a:ext cx="520700" cy="490855"/>
            </a:xfrm>
            <a:custGeom>
              <a:avLst/>
              <a:gdLst/>
              <a:ahLst/>
              <a:cxnLst/>
              <a:rect l="l" t="t" r="r" b="b"/>
              <a:pathLst>
                <a:path w="520700" h="490855">
                  <a:moveTo>
                    <a:pt x="94970" y="54673"/>
                  </a:moveTo>
                  <a:lnTo>
                    <a:pt x="90398" y="50101"/>
                  </a:lnTo>
                  <a:lnTo>
                    <a:pt x="18186" y="50101"/>
                  </a:lnTo>
                  <a:lnTo>
                    <a:pt x="8902" y="60109"/>
                  </a:lnTo>
                  <a:lnTo>
                    <a:pt x="0" y="70446"/>
                  </a:lnTo>
                  <a:lnTo>
                    <a:pt x="84759" y="70535"/>
                  </a:lnTo>
                  <a:lnTo>
                    <a:pt x="90398" y="70535"/>
                  </a:lnTo>
                  <a:lnTo>
                    <a:pt x="94970" y="65963"/>
                  </a:lnTo>
                  <a:lnTo>
                    <a:pt x="94970" y="54673"/>
                  </a:lnTo>
                  <a:close/>
                </a:path>
                <a:path w="520700" h="490855">
                  <a:moveTo>
                    <a:pt x="159080" y="4572"/>
                  </a:moveTo>
                  <a:lnTo>
                    <a:pt x="154508" y="0"/>
                  </a:lnTo>
                  <a:lnTo>
                    <a:pt x="78041" y="0"/>
                  </a:lnTo>
                  <a:lnTo>
                    <a:pt x="63982" y="9893"/>
                  </a:lnTo>
                  <a:lnTo>
                    <a:pt x="50419" y="20434"/>
                  </a:lnTo>
                  <a:lnTo>
                    <a:pt x="148869" y="20434"/>
                  </a:lnTo>
                  <a:lnTo>
                    <a:pt x="154508" y="20434"/>
                  </a:lnTo>
                  <a:lnTo>
                    <a:pt x="159080" y="15849"/>
                  </a:lnTo>
                  <a:lnTo>
                    <a:pt x="159080" y="4572"/>
                  </a:lnTo>
                  <a:close/>
                </a:path>
                <a:path w="520700" h="490855">
                  <a:moveTo>
                    <a:pt x="520700" y="479031"/>
                  </a:moveTo>
                  <a:lnTo>
                    <a:pt x="475932" y="446544"/>
                  </a:lnTo>
                  <a:lnTo>
                    <a:pt x="430276" y="446290"/>
                  </a:lnTo>
                  <a:lnTo>
                    <a:pt x="378333" y="444576"/>
                  </a:lnTo>
                  <a:lnTo>
                    <a:pt x="323964" y="439686"/>
                  </a:lnTo>
                  <a:lnTo>
                    <a:pt x="271043" y="429882"/>
                  </a:lnTo>
                  <a:lnTo>
                    <a:pt x="270179" y="371475"/>
                  </a:lnTo>
                  <a:lnTo>
                    <a:pt x="289128" y="385546"/>
                  </a:lnTo>
                  <a:lnTo>
                    <a:pt x="328676" y="410425"/>
                  </a:lnTo>
                  <a:lnTo>
                    <a:pt x="372783" y="433844"/>
                  </a:lnTo>
                  <a:lnTo>
                    <a:pt x="403860" y="433806"/>
                  </a:lnTo>
                  <a:lnTo>
                    <a:pt x="364312" y="405904"/>
                  </a:lnTo>
                  <a:lnTo>
                    <a:pt x="331609" y="375932"/>
                  </a:lnTo>
                  <a:lnTo>
                    <a:pt x="305854" y="344500"/>
                  </a:lnTo>
                  <a:lnTo>
                    <a:pt x="287147" y="312242"/>
                  </a:lnTo>
                  <a:lnTo>
                    <a:pt x="275564" y="279755"/>
                  </a:lnTo>
                  <a:lnTo>
                    <a:pt x="271195" y="247662"/>
                  </a:lnTo>
                  <a:lnTo>
                    <a:pt x="274142" y="216573"/>
                  </a:lnTo>
                  <a:lnTo>
                    <a:pt x="302323" y="159918"/>
                  </a:lnTo>
                  <a:lnTo>
                    <a:pt x="360845" y="114719"/>
                  </a:lnTo>
                  <a:lnTo>
                    <a:pt x="401713" y="97955"/>
                  </a:lnTo>
                  <a:lnTo>
                    <a:pt x="450430" y="85902"/>
                  </a:lnTo>
                  <a:lnTo>
                    <a:pt x="450469" y="77876"/>
                  </a:lnTo>
                  <a:lnTo>
                    <a:pt x="440207" y="75539"/>
                  </a:lnTo>
                  <a:lnTo>
                    <a:pt x="387667" y="65265"/>
                  </a:lnTo>
                  <a:lnTo>
                    <a:pt x="340461" y="59867"/>
                  </a:lnTo>
                  <a:lnTo>
                    <a:pt x="298310" y="58966"/>
                  </a:lnTo>
                  <a:lnTo>
                    <a:pt x="266115" y="61785"/>
                  </a:lnTo>
                  <a:lnTo>
                    <a:pt x="265480" y="13055"/>
                  </a:lnTo>
                  <a:lnTo>
                    <a:pt x="260705" y="13055"/>
                  </a:lnTo>
                  <a:lnTo>
                    <a:pt x="260045" y="62471"/>
                  </a:lnTo>
                  <a:lnTo>
                    <a:pt x="229082" y="69303"/>
                  </a:lnTo>
                  <a:lnTo>
                    <a:pt x="179755" y="93637"/>
                  </a:lnTo>
                  <a:lnTo>
                    <a:pt x="150114" y="129324"/>
                  </a:lnTo>
                  <a:lnTo>
                    <a:pt x="139928" y="173723"/>
                  </a:lnTo>
                  <a:lnTo>
                    <a:pt x="142049" y="198361"/>
                  </a:lnTo>
                  <a:lnTo>
                    <a:pt x="160604" y="250875"/>
                  </a:lnTo>
                  <a:lnTo>
                    <a:pt x="198043" y="305485"/>
                  </a:lnTo>
                  <a:lnTo>
                    <a:pt x="254152" y="359549"/>
                  </a:lnTo>
                  <a:lnTo>
                    <a:pt x="256108" y="361022"/>
                  </a:lnTo>
                  <a:lnTo>
                    <a:pt x="255282" y="424459"/>
                  </a:lnTo>
                  <a:lnTo>
                    <a:pt x="184924" y="388734"/>
                  </a:lnTo>
                  <a:lnTo>
                    <a:pt x="155194" y="342658"/>
                  </a:lnTo>
                  <a:lnTo>
                    <a:pt x="140728" y="287947"/>
                  </a:lnTo>
                  <a:lnTo>
                    <a:pt x="136753" y="266446"/>
                  </a:lnTo>
                  <a:lnTo>
                    <a:pt x="131000" y="247827"/>
                  </a:lnTo>
                  <a:lnTo>
                    <a:pt x="106108" y="216395"/>
                  </a:lnTo>
                  <a:lnTo>
                    <a:pt x="82067" y="210845"/>
                  </a:lnTo>
                  <a:lnTo>
                    <a:pt x="68745" y="211709"/>
                  </a:lnTo>
                  <a:lnTo>
                    <a:pt x="50952" y="294005"/>
                  </a:lnTo>
                  <a:lnTo>
                    <a:pt x="74587" y="293903"/>
                  </a:lnTo>
                  <a:lnTo>
                    <a:pt x="75361" y="287274"/>
                  </a:lnTo>
                  <a:lnTo>
                    <a:pt x="76822" y="278803"/>
                  </a:lnTo>
                  <a:lnTo>
                    <a:pt x="89408" y="271056"/>
                  </a:lnTo>
                  <a:lnTo>
                    <a:pt x="97612" y="275691"/>
                  </a:lnTo>
                  <a:lnTo>
                    <a:pt x="101714" y="284683"/>
                  </a:lnTo>
                  <a:lnTo>
                    <a:pt x="100977" y="290258"/>
                  </a:lnTo>
                  <a:lnTo>
                    <a:pt x="98640" y="297014"/>
                  </a:lnTo>
                  <a:lnTo>
                    <a:pt x="87337" y="316369"/>
                  </a:lnTo>
                  <a:lnTo>
                    <a:pt x="69545" y="339331"/>
                  </a:lnTo>
                  <a:lnTo>
                    <a:pt x="51828" y="364236"/>
                  </a:lnTo>
                  <a:lnTo>
                    <a:pt x="40779" y="389432"/>
                  </a:lnTo>
                  <a:lnTo>
                    <a:pt x="38163" y="416026"/>
                  </a:lnTo>
                  <a:lnTo>
                    <a:pt x="43091" y="439267"/>
                  </a:lnTo>
                  <a:lnTo>
                    <a:pt x="54381" y="458939"/>
                  </a:lnTo>
                  <a:lnTo>
                    <a:pt x="70853" y="474865"/>
                  </a:lnTo>
                  <a:lnTo>
                    <a:pt x="87401" y="473024"/>
                  </a:lnTo>
                  <a:lnTo>
                    <a:pt x="102730" y="471576"/>
                  </a:lnTo>
                  <a:lnTo>
                    <a:pt x="116306" y="470636"/>
                  </a:lnTo>
                  <a:lnTo>
                    <a:pt x="127635" y="470293"/>
                  </a:lnTo>
                  <a:lnTo>
                    <a:pt x="144805" y="471246"/>
                  </a:lnTo>
                  <a:lnTo>
                    <a:pt x="163144" y="473570"/>
                  </a:lnTo>
                  <a:lnTo>
                    <a:pt x="183248" y="476846"/>
                  </a:lnTo>
                  <a:lnTo>
                    <a:pt x="224929" y="484301"/>
                  </a:lnTo>
                  <a:lnTo>
                    <a:pt x="244665" y="487527"/>
                  </a:lnTo>
                  <a:lnTo>
                    <a:pt x="262674" y="489826"/>
                  </a:lnTo>
                  <a:lnTo>
                    <a:pt x="277939" y="490728"/>
                  </a:lnTo>
                  <a:lnTo>
                    <a:pt x="293878" y="489953"/>
                  </a:lnTo>
                  <a:lnTo>
                    <a:pt x="312762" y="487641"/>
                  </a:lnTo>
                  <a:lnTo>
                    <a:pt x="333476" y="484352"/>
                  </a:lnTo>
                  <a:lnTo>
                    <a:pt x="377139" y="476796"/>
                  </a:lnTo>
                  <a:lnTo>
                    <a:pt x="398145" y="473506"/>
                  </a:lnTo>
                  <a:lnTo>
                    <a:pt x="417322" y="471195"/>
                  </a:lnTo>
                  <a:lnTo>
                    <a:pt x="434149" y="470293"/>
                  </a:lnTo>
                  <a:lnTo>
                    <a:pt x="451027" y="471017"/>
                  </a:lnTo>
                  <a:lnTo>
                    <a:pt x="472071" y="472935"/>
                  </a:lnTo>
                  <a:lnTo>
                    <a:pt x="495858" y="475716"/>
                  </a:lnTo>
                  <a:lnTo>
                    <a:pt x="520700" y="479031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05692" y="397889"/>
              <a:ext cx="84455" cy="33655"/>
            </a:xfrm>
            <a:custGeom>
              <a:avLst/>
              <a:gdLst/>
              <a:ahLst/>
              <a:cxnLst/>
              <a:rect l="l" t="t" r="r" b="b"/>
              <a:pathLst>
                <a:path w="84455" h="33654">
                  <a:moveTo>
                    <a:pt x="14739" y="56"/>
                  </a:moveTo>
                  <a:lnTo>
                    <a:pt x="0" y="0"/>
                  </a:lnTo>
                  <a:lnTo>
                    <a:pt x="1100" y="5848"/>
                  </a:lnTo>
                  <a:lnTo>
                    <a:pt x="3994" y="16638"/>
                  </a:lnTo>
                  <a:lnTo>
                    <a:pt x="7208" y="27398"/>
                  </a:lnTo>
                  <a:lnTo>
                    <a:pt x="9269" y="33155"/>
                  </a:lnTo>
                  <a:lnTo>
                    <a:pt x="18587" y="26869"/>
                  </a:lnTo>
                  <a:lnTo>
                    <a:pt x="29400" y="23652"/>
                  </a:lnTo>
                  <a:lnTo>
                    <a:pt x="72263" y="12128"/>
                  </a:lnTo>
                  <a:lnTo>
                    <a:pt x="75830" y="9979"/>
                  </a:lnTo>
                  <a:lnTo>
                    <a:pt x="82522" y="4338"/>
                  </a:lnTo>
                  <a:lnTo>
                    <a:pt x="84289" y="994"/>
                  </a:lnTo>
                  <a:lnTo>
                    <a:pt x="77883" y="2458"/>
                  </a:lnTo>
                  <a:lnTo>
                    <a:pt x="70943" y="4431"/>
                  </a:lnTo>
                  <a:lnTo>
                    <a:pt x="62648" y="6043"/>
                  </a:lnTo>
                  <a:lnTo>
                    <a:pt x="52171" y="6422"/>
                  </a:lnTo>
                  <a:lnTo>
                    <a:pt x="39026" y="4782"/>
                  </a:lnTo>
                  <a:lnTo>
                    <a:pt x="27149" y="2155"/>
                  </a:lnTo>
                  <a:lnTo>
                    <a:pt x="14739" y="56"/>
                  </a:lnTo>
                  <a:close/>
                </a:path>
              </a:pathLst>
            </a:custGeom>
            <a:solidFill>
              <a:srgbClr val="C732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0" y="1330922"/>
            <a:ext cx="1061720" cy="147955"/>
          </a:xfrm>
          <a:custGeom>
            <a:avLst/>
            <a:gdLst/>
            <a:ahLst/>
            <a:cxnLst/>
            <a:rect l="l" t="t" r="r" b="b"/>
            <a:pathLst>
              <a:path w="1061720" h="147955">
                <a:moveTo>
                  <a:pt x="1061194" y="0"/>
                </a:moveTo>
                <a:lnTo>
                  <a:pt x="0" y="0"/>
                </a:lnTo>
                <a:lnTo>
                  <a:pt x="0" y="147946"/>
                </a:lnTo>
                <a:lnTo>
                  <a:pt x="1061194" y="147946"/>
                </a:lnTo>
                <a:lnTo>
                  <a:pt x="1061194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320277" y="1330922"/>
            <a:ext cx="372110" cy="147955"/>
          </a:xfrm>
          <a:custGeom>
            <a:avLst/>
            <a:gdLst/>
            <a:ahLst/>
            <a:cxnLst/>
            <a:rect l="l" t="t" r="r" b="b"/>
            <a:pathLst>
              <a:path w="372109" h="147955">
                <a:moveTo>
                  <a:pt x="371722" y="0"/>
                </a:moveTo>
                <a:lnTo>
                  <a:pt x="0" y="0"/>
                </a:lnTo>
                <a:lnTo>
                  <a:pt x="0" y="147946"/>
                </a:lnTo>
                <a:lnTo>
                  <a:pt x="371722" y="147946"/>
                </a:lnTo>
                <a:lnTo>
                  <a:pt x="371722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139810" y="1900327"/>
            <a:ext cx="5807089" cy="74565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940">
              <a:lnSpc>
                <a:spcPts val="6715"/>
              </a:lnSpc>
              <a:spcBef>
                <a:spcPts val="95"/>
              </a:spcBef>
            </a:pPr>
            <a:endParaRPr sz="3050" dirty="0">
              <a:latin typeface="Arial" panose="020B0604020202020204" pitchFamily="34" charset="0"/>
              <a:cs typeface="Trebuchet MS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004300" y="352425"/>
            <a:ext cx="10871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sseu.ru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386" name="AutoShape 2" descr="https://mail.yandex.ru/message_part/image.png?_uid=929940204&amp;name=image.png&amp;hid=1.2&amp;ids=176203335420876432&amp;no_disposition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1" name="Рисунок 30" descr="image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89300" y="4010025"/>
            <a:ext cx="1562100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79700" y="657225"/>
            <a:ext cx="4876800" cy="764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400" b="1" spc="95" dirty="0" smtClean="0">
                <a:solidFill>
                  <a:srgbClr val="005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ВАКАНСИИ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400" b="1" spc="95" dirty="0" smtClean="0">
                <a:solidFill>
                  <a:srgbClr val="005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(206) ед.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50999" y="12970"/>
            <a:ext cx="18415" cy="1146810"/>
          </a:xfrm>
          <a:custGeom>
            <a:avLst/>
            <a:gdLst/>
            <a:ahLst/>
            <a:cxnLst/>
            <a:rect l="l" t="t" r="r" b="b"/>
            <a:pathLst>
              <a:path w="18415" h="1146810">
                <a:moveTo>
                  <a:pt x="18000" y="0"/>
                </a:moveTo>
                <a:lnTo>
                  <a:pt x="0" y="0"/>
                </a:lnTo>
                <a:lnTo>
                  <a:pt x="0" y="1146384"/>
                </a:lnTo>
                <a:lnTo>
                  <a:pt x="18000" y="1146384"/>
                </a:lnTo>
                <a:lnTo>
                  <a:pt x="18000" y="0"/>
                </a:lnTo>
                <a:close/>
              </a:path>
            </a:pathLst>
          </a:custGeom>
          <a:solidFill>
            <a:srgbClr val="0058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46300" y="352425"/>
            <a:ext cx="6019800" cy="235962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algn="ctr">
              <a:lnSpc>
                <a:spcPts val="1710"/>
              </a:lnSpc>
              <a:spcBef>
                <a:spcPts val="140"/>
              </a:spcBef>
            </a:pPr>
            <a:r>
              <a:rPr sz="3200" b="1" spc="270" dirty="0" smtClean="0">
                <a:solidFill>
                  <a:srgbClr val="00588B"/>
                </a:solidFill>
                <a:latin typeface="Trebuchet MS"/>
                <a:cs typeface="Trebuchet MS"/>
              </a:rPr>
              <a:t>СГЭУ</a:t>
            </a:r>
            <a:endParaRPr lang="ru-RU" spc="25" dirty="0" smtClean="0">
              <a:solidFill>
                <a:srgbClr val="00588B"/>
              </a:solidFill>
              <a:latin typeface="Trebuchet MS"/>
              <a:cs typeface="Trebuchet MS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46100" y="276225"/>
            <a:ext cx="572135" cy="560705"/>
            <a:chOff x="9657842" y="259361"/>
            <a:chExt cx="572135" cy="560705"/>
          </a:xfrm>
        </p:grpSpPr>
        <p:sp>
          <p:nvSpPr>
            <p:cNvPr id="6" name="object 6"/>
            <p:cNvSpPr/>
            <p:nvPr/>
          </p:nvSpPr>
          <p:spPr>
            <a:xfrm>
              <a:off x="9747377" y="325431"/>
              <a:ext cx="393700" cy="380365"/>
            </a:xfrm>
            <a:custGeom>
              <a:avLst/>
              <a:gdLst/>
              <a:ahLst/>
              <a:cxnLst/>
              <a:rect l="l" t="t" r="r" b="b"/>
              <a:pathLst>
                <a:path w="393700" h="380365">
                  <a:moveTo>
                    <a:pt x="393077" y="372452"/>
                  </a:moveTo>
                  <a:lnTo>
                    <a:pt x="348754" y="340283"/>
                  </a:lnTo>
                  <a:lnTo>
                    <a:pt x="347141" y="339115"/>
                  </a:lnTo>
                  <a:lnTo>
                    <a:pt x="297776" y="338696"/>
                  </a:lnTo>
                  <a:lnTo>
                    <a:pt x="250291" y="336219"/>
                  </a:lnTo>
                  <a:lnTo>
                    <a:pt x="202361" y="329666"/>
                  </a:lnTo>
                  <a:lnTo>
                    <a:pt x="186131" y="324954"/>
                  </a:lnTo>
                  <a:lnTo>
                    <a:pt x="185839" y="284594"/>
                  </a:lnTo>
                  <a:lnTo>
                    <a:pt x="209105" y="301574"/>
                  </a:lnTo>
                  <a:lnTo>
                    <a:pt x="262509" y="331393"/>
                  </a:lnTo>
                  <a:lnTo>
                    <a:pt x="263753" y="332003"/>
                  </a:lnTo>
                  <a:lnTo>
                    <a:pt x="311061" y="331952"/>
                  </a:lnTo>
                  <a:lnTo>
                    <a:pt x="292582" y="320484"/>
                  </a:lnTo>
                  <a:lnTo>
                    <a:pt x="291299" y="319582"/>
                  </a:lnTo>
                  <a:lnTo>
                    <a:pt x="240055" y="278942"/>
                  </a:lnTo>
                  <a:lnTo>
                    <a:pt x="206717" y="233438"/>
                  </a:lnTo>
                  <a:lnTo>
                    <a:pt x="192786" y="181165"/>
                  </a:lnTo>
                  <a:lnTo>
                    <a:pt x="193890" y="164401"/>
                  </a:lnTo>
                  <a:lnTo>
                    <a:pt x="214769" y="118503"/>
                  </a:lnTo>
                  <a:lnTo>
                    <a:pt x="246265" y="91338"/>
                  </a:lnTo>
                  <a:lnTo>
                    <a:pt x="295617" y="69748"/>
                  </a:lnTo>
                  <a:lnTo>
                    <a:pt x="331431" y="61607"/>
                  </a:lnTo>
                  <a:lnTo>
                    <a:pt x="331546" y="60896"/>
                  </a:lnTo>
                  <a:lnTo>
                    <a:pt x="317728" y="42113"/>
                  </a:lnTo>
                  <a:lnTo>
                    <a:pt x="310248" y="40843"/>
                  </a:lnTo>
                  <a:lnTo>
                    <a:pt x="310248" y="53111"/>
                  </a:lnTo>
                  <a:lnTo>
                    <a:pt x="282473" y="60896"/>
                  </a:lnTo>
                  <a:lnTo>
                    <a:pt x="258089" y="70751"/>
                  </a:lnTo>
                  <a:lnTo>
                    <a:pt x="219430" y="95846"/>
                  </a:lnTo>
                  <a:lnTo>
                    <a:pt x="193929" y="127038"/>
                  </a:lnTo>
                  <a:lnTo>
                    <a:pt x="180352" y="181216"/>
                  </a:lnTo>
                  <a:lnTo>
                    <a:pt x="182283" y="200342"/>
                  </a:lnTo>
                  <a:lnTo>
                    <a:pt x="195618" y="239039"/>
                  </a:lnTo>
                  <a:lnTo>
                    <a:pt x="224751" y="280809"/>
                  </a:lnTo>
                  <a:lnTo>
                    <a:pt x="268744" y="319570"/>
                  </a:lnTo>
                  <a:lnTo>
                    <a:pt x="268579" y="319582"/>
                  </a:lnTo>
                  <a:lnTo>
                    <a:pt x="266725" y="319582"/>
                  </a:lnTo>
                  <a:lnTo>
                    <a:pt x="215455" y="290868"/>
                  </a:lnTo>
                  <a:lnTo>
                    <a:pt x="172910" y="259854"/>
                  </a:lnTo>
                  <a:lnTo>
                    <a:pt x="139141" y="227507"/>
                  </a:lnTo>
                  <a:lnTo>
                    <a:pt x="114236" y="194818"/>
                  </a:lnTo>
                  <a:lnTo>
                    <a:pt x="93662" y="147154"/>
                  </a:lnTo>
                  <a:lnTo>
                    <a:pt x="91503" y="117843"/>
                  </a:lnTo>
                  <a:lnTo>
                    <a:pt x="93967" y="104406"/>
                  </a:lnTo>
                  <a:lnTo>
                    <a:pt x="115417" y="70739"/>
                  </a:lnTo>
                  <a:lnTo>
                    <a:pt x="158496" y="48666"/>
                  </a:lnTo>
                  <a:lnTo>
                    <a:pt x="199313" y="42113"/>
                  </a:lnTo>
                  <a:lnTo>
                    <a:pt x="249859" y="43256"/>
                  </a:lnTo>
                  <a:lnTo>
                    <a:pt x="310248" y="53111"/>
                  </a:lnTo>
                  <a:lnTo>
                    <a:pt x="310248" y="40843"/>
                  </a:lnTo>
                  <a:lnTo>
                    <a:pt x="253644" y="31165"/>
                  </a:lnTo>
                  <a:lnTo>
                    <a:pt x="199059" y="29730"/>
                  </a:lnTo>
                  <a:lnTo>
                    <a:pt x="182562" y="32385"/>
                  </a:lnTo>
                  <a:lnTo>
                    <a:pt x="182156" y="0"/>
                  </a:lnTo>
                  <a:lnTo>
                    <a:pt x="178460" y="0"/>
                  </a:lnTo>
                  <a:lnTo>
                    <a:pt x="178015" y="33121"/>
                  </a:lnTo>
                  <a:lnTo>
                    <a:pt x="154813" y="36842"/>
                  </a:lnTo>
                  <a:lnTo>
                    <a:pt x="106972" y="61607"/>
                  </a:lnTo>
                  <a:lnTo>
                    <a:pt x="81978" y="101041"/>
                  </a:lnTo>
                  <a:lnTo>
                    <a:pt x="79019" y="132956"/>
                  </a:lnTo>
                  <a:lnTo>
                    <a:pt x="81457" y="149517"/>
                  </a:lnTo>
                  <a:lnTo>
                    <a:pt x="103378" y="200837"/>
                  </a:lnTo>
                  <a:lnTo>
                    <a:pt x="129451" y="235254"/>
                  </a:lnTo>
                  <a:lnTo>
                    <a:pt x="164731" y="269176"/>
                  </a:lnTo>
                  <a:lnTo>
                    <a:pt x="174815" y="276555"/>
                  </a:lnTo>
                  <a:lnTo>
                    <a:pt x="174256" y="321500"/>
                  </a:lnTo>
                  <a:lnTo>
                    <a:pt x="124117" y="296113"/>
                  </a:lnTo>
                  <a:lnTo>
                    <a:pt x="99364" y="254228"/>
                  </a:lnTo>
                  <a:lnTo>
                    <a:pt x="90309" y="212801"/>
                  </a:lnTo>
                  <a:lnTo>
                    <a:pt x="88506" y="204368"/>
                  </a:lnTo>
                  <a:lnTo>
                    <a:pt x="70053" y="166916"/>
                  </a:lnTo>
                  <a:lnTo>
                    <a:pt x="36258" y="156083"/>
                  </a:lnTo>
                  <a:lnTo>
                    <a:pt x="24625" y="158076"/>
                  </a:lnTo>
                  <a:lnTo>
                    <a:pt x="8331" y="233464"/>
                  </a:lnTo>
                  <a:lnTo>
                    <a:pt x="39890" y="233324"/>
                  </a:lnTo>
                  <a:lnTo>
                    <a:pt x="41160" y="223100"/>
                  </a:lnTo>
                  <a:lnTo>
                    <a:pt x="42913" y="218567"/>
                  </a:lnTo>
                  <a:lnTo>
                    <a:pt x="44691" y="217589"/>
                  </a:lnTo>
                  <a:lnTo>
                    <a:pt x="45529" y="217665"/>
                  </a:lnTo>
                  <a:lnTo>
                    <a:pt x="47180" y="218300"/>
                  </a:lnTo>
                  <a:lnTo>
                    <a:pt x="47879" y="218859"/>
                  </a:lnTo>
                  <a:lnTo>
                    <a:pt x="48526" y="220002"/>
                  </a:lnTo>
                  <a:lnTo>
                    <a:pt x="48336" y="223456"/>
                  </a:lnTo>
                  <a:lnTo>
                    <a:pt x="21336" y="263956"/>
                  </a:lnTo>
                  <a:lnTo>
                    <a:pt x="13131" y="275640"/>
                  </a:lnTo>
                  <a:lnTo>
                    <a:pt x="6388" y="287629"/>
                  </a:lnTo>
                  <a:lnTo>
                    <a:pt x="2120" y="299758"/>
                  </a:lnTo>
                  <a:lnTo>
                    <a:pt x="0" y="313486"/>
                  </a:lnTo>
                  <a:lnTo>
                    <a:pt x="292" y="326250"/>
                  </a:lnTo>
                  <a:lnTo>
                    <a:pt x="19824" y="365455"/>
                  </a:lnTo>
                  <a:lnTo>
                    <a:pt x="36906" y="378231"/>
                  </a:lnTo>
                  <a:lnTo>
                    <a:pt x="63652" y="375666"/>
                  </a:lnTo>
                  <a:lnTo>
                    <a:pt x="59156" y="374307"/>
                  </a:lnTo>
                  <a:lnTo>
                    <a:pt x="50825" y="371297"/>
                  </a:lnTo>
                  <a:lnTo>
                    <a:pt x="18288" y="342976"/>
                  </a:lnTo>
                  <a:lnTo>
                    <a:pt x="12420" y="313944"/>
                  </a:lnTo>
                  <a:lnTo>
                    <a:pt x="14236" y="302437"/>
                  </a:lnTo>
                  <a:lnTo>
                    <a:pt x="17995" y="292150"/>
                  </a:lnTo>
                  <a:lnTo>
                    <a:pt x="24155" y="281508"/>
                  </a:lnTo>
                  <a:lnTo>
                    <a:pt x="31750" y="270840"/>
                  </a:lnTo>
                  <a:lnTo>
                    <a:pt x="45935" y="252628"/>
                  </a:lnTo>
                  <a:lnTo>
                    <a:pt x="51396" y="245186"/>
                  </a:lnTo>
                  <a:lnTo>
                    <a:pt x="61150" y="219811"/>
                  </a:lnTo>
                  <a:lnTo>
                    <a:pt x="60782" y="216916"/>
                  </a:lnTo>
                  <a:lnTo>
                    <a:pt x="42926" y="204736"/>
                  </a:lnTo>
                  <a:lnTo>
                    <a:pt x="38798" y="206616"/>
                  </a:lnTo>
                  <a:lnTo>
                    <a:pt x="33540" y="209689"/>
                  </a:lnTo>
                  <a:lnTo>
                    <a:pt x="31407" y="213182"/>
                  </a:lnTo>
                  <a:lnTo>
                    <a:pt x="30086" y="217043"/>
                  </a:lnTo>
                  <a:lnTo>
                    <a:pt x="29019" y="220954"/>
                  </a:lnTo>
                  <a:lnTo>
                    <a:pt x="23774" y="220980"/>
                  </a:lnTo>
                  <a:lnTo>
                    <a:pt x="34988" y="169125"/>
                  </a:lnTo>
                  <a:lnTo>
                    <a:pt x="39497" y="168795"/>
                  </a:lnTo>
                  <a:lnTo>
                    <a:pt x="43954" y="169164"/>
                  </a:lnTo>
                  <a:lnTo>
                    <a:pt x="74510" y="200291"/>
                  </a:lnTo>
                  <a:lnTo>
                    <a:pt x="81330" y="235013"/>
                  </a:lnTo>
                  <a:lnTo>
                    <a:pt x="84074" y="246761"/>
                  </a:lnTo>
                  <a:lnTo>
                    <a:pt x="102120" y="288569"/>
                  </a:lnTo>
                  <a:lnTo>
                    <a:pt x="152260" y="327672"/>
                  </a:lnTo>
                  <a:lnTo>
                    <a:pt x="174104" y="334238"/>
                  </a:lnTo>
                  <a:lnTo>
                    <a:pt x="174091" y="335368"/>
                  </a:lnTo>
                  <a:lnTo>
                    <a:pt x="178066" y="336575"/>
                  </a:lnTo>
                  <a:lnTo>
                    <a:pt x="182118" y="337693"/>
                  </a:lnTo>
                  <a:lnTo>
                    <a:pt x="186232" y="338734"/>
                  </a:lnTo>
                  <a:lnTo>
                    <a:pt x="186220" y="337883"/>
                  </a:lnTo>
                  <a:lnTo>
                    <a:pt x="197815" y="341350"/>
                  </a:lnTo>
                  <a:lnTo>
                    <a:pt x="247484" y="348424"/>
                  </a:lnTo>
                  <a:lnTo>
                    <a:pt x="296506" y="351078"/>
                  </a:lnTo>
                  <a:lnTo>
                    <a:pt x="343052" y="351523"/>
                  </a:lnTo>
                  <a:lnTo>
                    <a:pt x="366776" y="368744"/>
                  </a:lnTo>
                  <a:lnTo>
                    <a:pt x="353542" y="372605"/>
                  </a:lnTo>
                  <a:lnTo>
                    <a:pt x="339229" y="376135"/>
                  </a:lnTo>
                  <a:lnTo>
                    <a:pt x="346976" y="376872"/>
                  </a:lnTo>
                  <a:lnTo>
                    <a:pt x="372694" y="379895"/>
                  </a:lnTo>
                  <a:lnTo>
                    <a:pt x="393077" y="372452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937526" y="325237"/>
              <a:ext cx="65405" cy="26034"/>
            </a:xfrm>
            <a:custGeom>
              <a:avLst/>
              <a:gdLst/>
              <a:ahLst/>
              <a:cxnLst/>
              <a:rect l="l" t="t" r="r" b="b"/>
              <a:pathLst>
                <a:path w="65404" h="26035">
                  <a:moveTo>
                    <a:pt x="11414" y="44"/>
                  </a:moveTo>
                  <a:lnTo>
                    <a:pt x="0" y="0"/>
                  </a:lnTo>
                  <a:lnTo>
                    <a:pt x="852" y="4528"/>
                  </a:lnTo>
                  <a:lnTo>
                    <a:pt x="3093" y="12883"/>
                  </a:lnTo>
                  <a:lnTo>
                    <a:pt x="5583" y="21214"/>
                  </a:lnTo>
                  <a:lnTo>
                    <a:pt x="7181" y="25671"/>
                  </a:lnTo>
                  <a:lnTo>
                    <a:pt x="14394" y="20804"/>
                  </a:lnTo>
                  <a:lnTo>
                    <a:pt x="22765" y="18313"/>
                  </a:lnTo>
                  <a:lnTo>
                    <a:pt x="55951" y="9392"/>
                  </a:lnTo>
                  <a:lnTo>
                    <a:pt x="58715" y="7725"/>
                  </a:lnTo>
                  <a:lnTo>
                    <a:pt x="63896" y="3359"/>
                  </a:lnTo>
                  <a:lnTo>
                    <a:pt x="65264" y="770"/>
                  </a:lnTo>
                  <a:lnTo>
                    <a:pt x="60302" y="1903"/>
                  </a:lnTo>
                  <a:lnTo>
                    <a:pt x="54930" y="3432"/>
                  </a:lnTo>
                  <a:lnTo>
                    <a:pt x="48507" y="4681"/>
                  </a:lnTo>
                  <a:lnTo>
                    <a:pt x="40394" y="4975"/>
                  </a:lnTo>
                  <a:lnTo>
                    <a:pt x="30218" y="3704"/>
                  </a:lnTo>
                  <a:lnTo>
                    <a:pt x="21022" y="1669"/>
                  </a:lnTo>
                  <a:lnTo>
                    <a:pt x="11414" y="44"/>
                  </a:lnTo>
                  <a:close/>
                </a:path>
              </a:pathLst>
            </a:custGeom>
            <a:solidFill>
              <a:srgbClr val="C732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657842" y="259366"/>
              <a:ext cx="572135" cy="560705"/>
            </a:xfrm>
            <a:custGeom>
              <a:avLst/>
              <a:gdLst/>
              <a:ahLst/>
              <a:cxnLst/>
              <a:rect l="l" t="t" r="r" b="b"/>
              <a:pathLst>
                <a:path w="572134" h="560705">
                  <a:moveTo>
                    <a:pt x="450227" y="531114"/>
                  </a:moveTo>
                  <a:lnTo>
                    <a:pt x="427266" y="528726"/>
                  </a:lnTo>
                  <a:lnTo>
                    <a:pt x="417537" y="528040"/>
                  </a:lnTo>
                  <a:lnTo>
                    <a:pt x="409384" y="527799"/>
                  </a:lnTo>
                  <a:lnTo>
                    <a:pt x="396011" y="528510"/>
                  </a:lnTo>
                  <a:lnTo>
                    <a:pt x="380873" y="530326"/>
                  </a:lnTo>
                  <a:lnTo>
                    <a:pt x="364286" y="532930"/>
                  </a:lnTo>
                  <a:lnTo>
                    <a:pt x="313461" y="541502"/>
                  </a:lnTo>
                  <a:lnTo>
                    <a:pt x="298551" y="543331"/>
                  </a:lnTo>
                  <a:lnTo>
                    <a:pt x="259689" y="541401"/>
                  </a:lnTo>
                  <a:lnTo>
                    <a:pt x="211188" y="532968"/>
                  </a:lnTo>
                  <a:lnTo>
                    <a:pt x="195326" y="530390"/>
                  </a:lnTo>
                  <a:lnTo>
                    <a:pt x="180835" y="528548"/>
                  </a:lnTo>
                  <a:lnTo>
                    <a:pt x="168186" y="527799"/>
                  </a:lnTo>
                  <a:lnTo>
                    <a:pt x="158305" y="528066"/>
                  </a:lnTo>
                  <a:lnTo>
                    <a:pt x="147523" y="528828"/>
                  </a:lnTo>
                  <a:lnTo>
                    <a:pt x="122250" y="531431"/>
                  </a:lnTo>
                  <a:lnTo>
                    <a:pt x="133489" y="538607"/>
                  </a:lnTo>
                  <a:lnTo>
                    <a:pt x="145084" y="545287"/>
                  </a:lnTo>
                  <a:lnTo>
                    <a:pt x="161759" y="543941"/>
                  </a:lnTo>
                  <a:lnTo>
                    <a:pt x="167233" y="543941"/>
                  </a:lnTo>
                  <a:lnTo>
                    <a:pt x="179920" y="544690"/>
                  </a:lnTo>
                  <a:lnTo>
                    <a:pt x="193929" y="546506"/>
                  </a:lnTo>
                  <a:lnTo>
                    <a:pt x="209245" y="549021"/>
                  </a:lnTo>
                  <a:lnTo>
                    <a:pt x="241757" y="554824"/>
                  </a:lnTo>
                  <a:lnTo>
                    <a:pt x="257949" y="557453"/>
                  </a:lnTo>
                  <a:lnTo>
                    <a:pt x="272910" y="559346"/>
                  </a:lnTo>
                  <a:lnTo>
                    <a:pt x="286016" y="560082"/>
                  </a:lnTo>
                  <a:lnTo>
                    <a:pt x="299745" y="559371"/>
                  </a:lnTo>
                  <a:lnTo>
                    <a:pt x="315328" y="557491"/>
                  </a:lnTo>
                  <a:lnTo>
                    <a:pt x="332181" y="554850"/>
                  </a:lnTo>
                  <a:lnTo>
                    <a:pt x="382155" y="546455"/>
                  </a:lnTo>
                  <a:lnTo>
                    <a:pt x="396824" y="544639"/>
                  </a:lnTo>
                  <a:lnTo>
                    <a:pt x="409333" y="543941"/>
                  </a:lnTo>
                  <a:lnTo>
                    <a:pt x="413981" y="543941"/>
                  </a:lnTo>
                  <a:lnTo>
                    <a:pt x="427431" y="544982"/>
                  </a:lnTo>
                  <a:lnTo>
                    <a:pt x="439000" y="538302"/>
                  </a:lnTo>
                  <a:lnTo>
                    <a:pt x="450227" y="531114"/>
                  </a:lnTo>
                  <a:close/>
                </a:path>
                <a:path w="572134" h="560705">
                  <a:moveTo>
                    <a:pt x="492594" y="496493"/>
                  </a:moveTo>
                  <a:lnTo>
                    <a:pt x="469417" y="493217"/>
                  </a:lnTo>
                  <a:lnTo>
                    <a:pt x="446354" y="490321"/>
                  </a:lnTo>
                  <a:lnTo>
                    <a:pt x="425627" y="488238"/>
                  </a:lnTo>
                  <a:lnTo>
                    <a:pt x="409384" y="487451"/>
                  </a:lnTo>
                  <a:lnTo>
                    <a:pt x="396011" y="488149"/>
                  </a:lnTo>
                  <a:lnTo>
                    <a:pt x="380873" y="489978"/>
                  </a:lnTo>
                  <a:lnTo>
                    <a:pt x="364286" y="492582"/>
                  </a:lnTo>
                  <a:lnTo>
                    <a:pt x="313461" y="501154"/>
                  </a:lnTo>
                  <a:lnTo>
                    <a:pt x="298551" y="502970"/>
                  </a:lnTo>
                  <a:lnTo>
                    <a:pt x="259689" y="501053"/>
                  </a:lnTo>
                  <a:lnTo>
                    <a:pt x="211188" y="492620"/>
                  </a:lnTo>
                  <a:lnTo>
                    <a:pt x="195326" y="490029"/>
                  </a:lnTo>
                  <a:lnTo>
                    <a:pt x="180835" y="488200"/>
                  </a:lnTo>
                  <a:lnTo>
                    <a:pt x="168186" y="487451"/>
                  </a:lnTo>
                  <a:lnTo>
                    <a:pt x="150025" y="488276"/>
                  </a:lnTo>
                  <a:lnTo>
                    <a:pt x="128104" y="490410"/>
                  </a:lnTo>
                  <a:lnTo>
                    <a:pt x="103860" y="493395"/>
                  </a:lnTo>
                  <a:lnTo>
                    <a:pt x="79654" y="496747"/>
                  </a:lnTo>
                  <a:lnTo>
                    <a:pt x="84645" y="501650"/>
                  </a:lnTo>
                  <a:lnTo>
                    <a:pt x="95148" y="510908"/>
                  </a:lnTo>
                  <a:lnTo>
                    <a:pt x="116547" y="508114"/>
                  </a:lnTo>
                  <a:lnTo>
                    <a:pt x="136639" y="505777"/>
                  </a:lnTo>
                  <a:lnTo>
                    <a:pt x="154012" y="504177"/>
                  </a:lnTo>
                  <a:lnTo>
                    <a:pt x="167233" y="503593"/>
                  </a:lnTo>
                  <a:lnTo>
                    <a:pt x="179920" y="504329"/>
                  </a:lnTo>
                  <a:lnTo>
                    <a:pt x="193929" y="506145"/>
                  </a:lnTo>
                  <a:lnTo>
                    <a:pt x="209245" y="508660"/>
                  </a:lnTo>
                  <a:lnTo>
                    <a:pt x="241757" y="514477"/>
                  </a:lnTo>
                  <a:lnTo>
                    <a:pt x="257949" y="517105"/>
                  </a:lnTo>
                  <a:lnTo>
                    <a:pt x="272910" y="518985"/>
                  </a:lnTo>
                  <a:lnTo>
                    <a:pt x="286016" y="519734"/>
                  </a:lnTo>
                  <a:lnTo>
                    <a:pt x="299745" y="519010"/>
                  </a:lnTo>
                  <a:lnTo>
                    <a:pt x="315328" y="517131"/>
                  </a:lnTo>
                  <a:lnTo>
                    <a:pt x="332181" y="514502"/>
                  </a:lnTo>
                  <a:lnTo>
                    <a:pt x="382155" y="506107"/>
                  </a:lnTo>
                  <a:lnTo>
                    <a:pt x="396824" y="504291"/>
                  </a:lnTo>
                  <a:lnTo>
                    <a:pt x="409333" y="503593"/>
                  </a:lnTo>
                  <a:lnTo>
                    <a:pt x="421716" y="504164"/>
                  </a:lnTo>
                  <a:lnTo>
                    <a:pt x="437946" y="505701"/>
                  </a:lnTo>
                  <a:lnTo>
                    <a:pt x="456857" y="507961"/>
                  </a:lnTo>
                  <a:lnTo>
                    <a:pt x="477126" y="510679"/>
                  </a:lnTo>
                  <a:lnTo>
                    <a:pt x="482460" y="506133"/>
                  </a:lnTo>
                  <a:lnTo>
                    <a:pt x="492594" y="496493"/>
                  </a:lnTo>
                  <a:close/>
                </a:path>
                <a:path w="572134" h="560705">
                  <a:moveTo>
                    <a:pt x="523455" y="460870"/>
                  </a:moveTo>
                  <a:lnTo>
                    <a:pt x="491947" y="456044"/>
                  </a:lnTo>
                  <a:lnTo>
                    <a:pt x="461149" y="451777"/>
                  </a:lnTo>
                  <a:lnTo>
                    <a:pt x="431939" y="448449"/>
                  </a:lnTo>
                  <a:lnTo>
                    <a:pt x="409384" y="447103"/>
                  </a:lnTo>
                  <a:lnTo>
                    <a:pt x="396011" y="447802"/>
                  </a:lnTo>
                  <a:lnTo>
                    <a:pt x="380873" y="449630"/>
                  </a:lnTo>
                  <a:lnTo>
                    <a:pt x="364286" y="452234"/>
                  </a:lnTo>
                  <a:lnTo>
                    <a:pt x="313461" y="460806"/>
                  </a:lnTo>
                  <a:lnTo>
                    <a:pt x="298551" y="462622"/>
                  </a:lnTo>
                  <a:lnTo>
                    <a:pt x="259689" y="460705"/>
                  </a:lnTo>
                  <a:lnTo>
                    <a:pt x="211188" y="452272"/>
                  </a:lnTo>
                  <a:lnTo>
                    <a:pt x="195326" y="449681"/>
                  </a:lnTo>
                  <a:lnTo>
                    <a:pt x="180835" y="447852"/>
                  </a:lnTo>
                  <a:lnTo>
                    <a:pt x="168186" y="447103"/>
                  </a:lnTo>
                  <a:lnTo>
                    <a:pt x="143446" y="448487"/>
                  </a:lnTo>
                  <a:lnTo>
                    <a:pt x="112788" y="451891"/>
                  </a:lnTo>
                  <a:lnTo>
                    <a:pt x="80721" y="456247"/>
                  </a:lnTo>
                  <a:lnTo>
                    <a:pt x="48679" y="461073"/>
                  </a:lnTo>
                  <a:lnTo>
                    <a:pt x="52336" y="466026"/>
                  </a:lnTo>
                  <a:lnTo>
                    <a:pt x="60083" y="475576"/>
                  </a:lnTo>
                  <a:lnTo>
                    <a:pt x="89484" y="471347"/>
                  </a:lnTo>
                  <a:lnTo>
                    <a:pt x="119849" y="467360"/>
                  </a:lnTo>
                  <a:lnTo>
                    <a:pt x="147116" y="464400"/>
                  </a:lnTo>
                  <a:lnTo>
                    <a:pt x="167233" y="463232"/>
                  </a:lnTo>
                  <a:lnTo>
                    <a:pt x="179920" y="463981"/>
                  </a:lnTo>
                  <a:lnTo>
                    <a:pt x="193929" y="465797"/>
                  </a:lnTo>
                  <a:lnTo>
                    <a:pt x="209245" y="468312"/>
                  </a:lnTo>
                  <a:lnTo>
                    <a:pt x="241757" y="474129"/>
                  </a:lnTo>
                  <a:lnTo>
                    <a:pt x="257949" y="476758"/>
                  </a:lnTo>
                  <a:lnTo>
                    <a:pt x="272910" y="478637"/>
                  </a:lnTo>
                  <a:lnTo>
                    <a:pt x="286016" y="479374"/>
                  </a:lnTo>
                  <a:lnTo>
                    <a:pt x="299745" y="478663"/>
                  </a:lnTo>
                  <a:lnTo>
                    <a:pt x="315328" y="476783"/>
                  </a:lnTo>
                  <a:lnTo>
                    <a:pt x="332181" y="474154"/>
                  </a:lnTo>
                  <a:lnTo>
                    <a:pt x="382155" y="465759"/>
                  </a:lnTo>
                  <a:lnTo>
                    <a:pt x="396824" y="463943"/>
                  </a:lnTo>
                  <a:lnTo>
                    <a:pt x="454418" y="467296"/>
                  </a:lnTo>
                  <a:lnTo>
                    <a:pt x="512025" y="475437"/>
                  </a:lnTo>
                  <a:lnTo>
                    <a:pt x="515988" y="470712"/>
                  </a:lnTo>
                  <a:lnTo>
                    <a:pt x="523455" y="460870"/>
                  </a:lnTo>
                  <a:close/>
                </a:path>
                <a:path w="572134" h="560705">
                  <a:moveTo>
                    <a:pt x="571995" y="286004"/>
                  </a:moveTo>
                  <a:lnTo>
                    <a:pt x="568248" y="239610"/>
                  </a:lnTo>
                  <a:lnTo>
                    <a:pt x="557415" y="195605"/>
                  </a:lnTo>
                  <a:lnTo>
                    <a:pt x="540067" y="154571"/>
                  </a:lnTo>
                  <a:lnTo>
                    <a:pt x="516813" y="117094"/>
                  </a:lnTo>
                  <a:lnTo>
                    <a:pt x="488226" y="83769"/>
                  </a:lnTo>
                  <a:lnTo>
                    <a:pt x="454901" y="55181"/>
                  </a:lnTo>
                  <a:lnTo>
                    <a:pt x="417423" y="31927"/>
                  </a:lnTo>
                  <a:lnTo>
                    <a:pt x="376389" y="14579"/>
                  </a:lnTo>
                  <a:lnTo>
                    <a:pt x="332384" y="3746"/>
                  </a:lnTo>
                  <a:lnTo>
                    <a:pt x="285991" y="0"/>
                  </a:lnTo>
                  <a:lnTo>
                    <a:pt x="239610" y="3746"/>
                  </a:lnTo>
                  <a:lnTo>
                    <a:pt x="195592" y="14579"/>
                  </a:lnTo>
                  <a:lnTo>
                    <a:pt x="154559" y="31927"/>
                  </a:lnTo>
                  <a:lnTo>
                    <a:pt x="117094" y="55181"/>
                  </a:lnTo>
                  <a:lnTo>
                    <a:pt x="83769" y="83769"/>
                  </a:lnTo>
                  <a:lnTo>
                    <a:pt x="55181" y="117094"/>
                  </a:lnTo>
                  <a:lnTo>
                    <a:pt x="31915" y="154571"/>
                  </a:lnTo>
                  <a:lnTo>
                    <a:pt x="14579" y="195605"/>
                  </a:lnTo>
                  <a:lnTo>
                    <a:pt x="3733" y="239610"/>
                  </a:lnTo>
                  <a:lnTo>
                    <a:pt x="0" y="286004"/>
                  </a:lnTo>
                  <a:lnTo>
                    <a:pt x="3987" y="333870"/>
                  </a:lnTo>
                  <a:lnTo>
                    <a:pt x="15519" y="379183"/>
                  </a:lnTo>
                  <a:lnTo>
                    <a:pt x="33959" y="421284"/>
                  </a:lnTo>
                  <a:lnTo>
                    <a:pt x="58648" y="459524"/>
                  </a:lnTo>
                  <a:lnTo>
                    <a:pt x="74523" y="457149"/>
                  </a:lnTo>
                  <a:lnTo>
                    <a:pt x="49085" y="419811"/>
                  </a:lnTo>
                  <a:lnTo>
                    <a:pt x="30035" y="378371"/>
                  </a:lnTo>
                  <a:lnTo>
                    <a:pt x="18084" y="333527"/>
                  </a:lnTo>
                  <a:lnTo>
                    <a:pt x="13944" y="286004"/>
                  </a:lnTo>
                  <a:lnTo>
                    <a:pt x="19469" y="231178"/>
                  </a:lnTo>
                  <a:lnTo>
                    <a:pt x="35331" y="180111"/>
                  </a:lnTo>
                  <a:lnTo>
                    <a:pt x="60413" y="133896"/>
                  </a:lnTo>
                  <a:lnTo>
                    <a:pt x="93624" y="93637"/>
                  </a:lnTo>
                  <a:lnTo>
                    <a:pt x="133896" y="60413"/>
                  </a:lnTo>
                  <a:lnTo>
                    <a:pt x="180098" y="35331"/>
                  </a:lnTo>
                  <a:lnTo>
                    <a:pt x="231165" y="19481"/>
                  </a:lnTo>
                  <a:lnTo>
                    <a:pt x="285991" y="13944"/>
                  </a:lnTo>
                  <a:lnTo>
                    <a:pt x="340817" y="19481"/>
                  </a:lnTo>
                  <a:lnTo>
                    <a:pt x="391883" y="35331"/>
                  </a:lnTo>
                  <a:lnTo>
                    <a:pt x="438099" y="60413"/>
                  </a:lnTo>
                  <a:lnTo>
                    <a:pt x="478358" y="93637"/>
                  </a:lnTo>
                  <a:lnTo>
                    <a:pt x="511581" y="133896"/>
                  </a:lnTo>
                  <a:lnTo>
                    <a:pt x="536663" y="180111"/>
                  </a:lnTo>
                  <a:lnTo>
                    <a:pt x="552513" y="231178"/>
                  </a:lnTo>
                  <a:lnTo>
                    <a:pt x="558038" y="286004"/>
                  </a:lnTo>
                  <a:lnTo>
                    <a:pt x="553923" y="333438"/>
                  </a:lnTo>
                  <a:lnTo>
                    <a:pt x="542010" y="378206"/>
                  </a:lnTo>
                  <a:lnTo>
                    <a:pt x="523036" y="419595"/>
                  </a:lnTo>
                  <a:lnTo>
                    <a:pt x="497674" y="456895"/>
                  </a:lnTo>
                  <a:lnTo>
                    <a:pt x="513511" y="459308"/>
                  </a:lnTo>
                  <a:lnTo>
                    <a:pt x="538124" y="421106"/>
                  </a:lnTo>
                  <a:lnTo>
                    <a:pt x="556514" y="379056"/>
                  </a:lnTo>
                  <a:lnTo>
                    <a:pt x="568020" y="333806"/>
                  </a:lnTo>
                  <a:lnTo>
                    <a:pt x="571995" y="286004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xmlns="" id="{DC5F1BF2-C52D-43A5-9984-374E0AEFC863}"/>
              </a:ext>
            </a:extLst>
          </p:cNvPr>
          <p:cNvGrpSpPr/>
          <p:nvPr/>
        </p:nvGrpSpPr>
        <p:grpSpPr>
          <a:xfrm>
            <a:off x="469900" y="1266828"/>
            <a:ext cx="9982200" cy="4295303"/>
            <a:chOff x="912563" y="3392860"/>
            <a:chExt cx="9228513" cy="408699"/>
          </a:xfrm>
        </p:grpSpPr>
        <p:sp>
          <p:nvSpPr>
            <p:cNvPr id="10" name="object 2">
              <a:extLst>
                <a:ext uri="{FF2B5EF4-FFF2-40B4-BE49-F238E27FC236}">
                  <a16:creationId xmlns:a16="http://schemas.microsoft.com/office/drawing/2014/main" xmlns="" id="{0DAC1436-D6C3-4860-9A72-076968C2326A}"/>
                </a:ext>
              </a:extLst>
            </p:cNvPr>
            <p:cNvSpPr txBox="1"/>
            <p:nvPr/>
          </p:nvSpPr>
          <p:spPr>
            <a:xfrm>
              <a:off x="912563" y="3392860"/>
              <a:ext cx="9228513" cy="274547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endParaRPr lang="ru-RU" sz="20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endParaRPr lang="ru-RU" sz="20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2000" b="1" dirty="0" smtClean="0">
                  <a:solidFill>
                    <a:schemeClr val="accent1">
                      <a:lumMod val="75000"/>
                    </a:schemeClr>
                  </a:solidFill>
                </a:rPr>
                <a:t>                                                    ООО ПИКТА                       3 ед.     Бухгалтер по учету ТМЦ</a:t>
              </a:r>
            </a:p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endParaRPr lang="ru-RU" sz="2000" b="1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2000" b="1" dirty="0" smtClean="0">
                  <a:solidFill>
                    <a:schemeClr val="accent1">
                      <a:lumMod val="75000"/>
                    </a:schemeClr>
                  </a:solidFill>
                </a:rPr>
                <a:t>  Сервисная компания                                                                     Младший специалист (участок</a:t>
              </a:r>
            </a:p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2000" b="1" dirty="0" smtClean="0">
                  <a:solidFill>
                    <a:schemeClr val="accent1">
                      <a:lumMod val="75000"/>
                    </a:schemeClr>
                  </a:solidFill>
                </a:rPr>
                <a:t>                                                                                                               сопровождения договоров)</a:t>
              </a:r>
            </a:p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2000" b="1" dirty="0" smtClean="0">
                  <a:solidFill>
                    <a:schemeClr val="accent1">
                      <a:lumMod val="75000"/>
                    </a:schemeClr>
                  </a:solidFill>
                </a:rPr>
                <a:t>         </a:t>
              </a:r>
            </a:p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2000" b="1" dirty="0" smtClean="0">
                  <a:solidFill>
                    <a:schemeClr val="accent1">
                      <a:lumMod val="75000"/>
                    </a:schemeClr>
                  </a:solidFill>
                </a:rPr>
                <a:t>                                                                                                               Младший специалист </a:t>
              </a:r>
              <a:r>
                <a:rPr lang="en-US" sz="2000" b="1" dirty="0" smtClean="0">
                  <a:solidFill>
                    <a:schemeClr val="accent1">
                      <a:lumMod val="75000"/>
                    </a:schemeClr>
                  </a:solidFill>
                </a:rPr>
                <a:t>HR-</a:t>
              </a:r>
              <a:r>
                <a:rPr lang="ru-RU" sz="2000" b="1" dirty="0" smtClean="0">
                  <a:solidFill>
                    <a:schemeClr val="accent1">
                      <a:lumMod val="75000"/>
                    </a:schemeClr>
                  </a:solidFill>
                </a:rPr>
                <a:t>сервис</a:t>
              </a:r>
              <a:endParaRPr lang="ru-RU" sz="2000" b="1" dirty="0" smtClean="0"/>
            </a:p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2000" b="1" dirty="0" smtClean="0"/>
                <a:t>                                                                                     </a:t>
              </a:r>
              <a:endParaRPr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object 2">
              <a:extLst>
                <a:ext uri="{FF2B5EF4-FFF2-40B4-BE49-F238E27FC236}">
                  <a16:creationId xmlns:a16="http://schemas.microsoft.com/office/drawing/2014/main" xmlns="" id="{D4DFD3F7-50CF-4875-A189-A64B50A99364}"/>
                </a:ext>
              </a:extLst>
            </p:cNvPr>
            <p:cNvSpPr txBox="1"/>
            <p:nvPr/>
          </p:nvSpPr>
          <p:spPr>
            <a:xfrm>
              <a:off x="912563" y="3685395"/>
              <a:ext cx="9017172" cy="116164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en-US" sz="1600" b="1" i="1" spc="95" dirty="0" smtClean="0">
                  <a:latin typeface="Arial" panose="020B0604020202020204" pitchFamily="34" charset="0"/>
                  <a:cs typeface="Arial" panose="020B0604020202020204" pitchFamily="34" charset="0"/>
                  <a:hlinkClick r:id="rId2">
                    <a:extLst>
                      <a:ext uri="{A12FA001-AC4F-418D-AE19-62706E023703}">
                        <ahyp:hlinkClr xmlns:ahyp="http://schemas.microsoft.com/office/drawing/2018/hyperlinkcolor" xmlns="" val="tx"/>
                      </a:ext>
                    </a:extLst>
                  </a:hlinkClick>
                </a:rPr>
                <a:t>H</a:t>
              </a:r>
              <a:r>
                <a:rPr lang="ru-RU" sz="1600" b="1" i="1" spc="95" dirty="0" smtClean="0">
                  <a:latin typeface="Arial" panose="020B0604020202020204" pitchFamily="34" charset="0"/>
                  <a:cs typeface="Arial" panose="020B0604020202020204" pitchFamily="34" charset="0"/>
                  <a:hlinkClick r:id="rId2">
                    <a:extLst>
                      <a:ext uri="{A12FA001-AC4F-418D-AE19-62706E023703}">
                        <ahyp:hlinkClr xmlns:ahyp="http://schemas.microsoft.com/office/drawing/2018/hyperlinkcolor" xmlns="" val="tx"/>
                      </a:ext>
                    </a:extLst>
                  </a:hlinkClick>
                </a:rPr>
                <a:t>                          </a:t>
              </a:r>
              <a:r>
                <a:rPr lang="en-US" sz="1600" b="1" i="1" spc="95" dirty="0" smtClean="0">
                  <a:latin typeface="Arial" panose="020B0604020202020204" pitchFamily="34" charset="0"/>
                  <a:cs typeface="Arial" panose="020B0604020202020204" pitchFamily="34" charset="0"/>
                  <a:hlinkClick r:id="rId2">
                    <a:extLst>
                      <a:ext uri="{A12FA001-AC4F-418D-AE19-62706E023703}">
                        <ahyp:hlinkClr xmlns:ahyp="http://schemas.microsoft.com/office/drawing/2018/hyperlinkcolor" xmlns="" val="tx"/>
                      </a:ext>
                    </a:extLst>
                  </a:hlinkClick>
                </a:rPr>
                <a:t>t</a:t>
              </a:r>
              <a:r>
                <a:rPr lang="ru-RU" b="1" dirty="0" smtClean="0">
                  <a:solidFill>
                    <a:schemeClr val="accent1">
                      <a:lumMod val="75000"/>
                    </a:schemeClr>
                  </a:solidFill>
                </a:rPr>
                <a:t>ЗАО «ГК «Электрощит» -ТМ Самара</a:t>
              </a:r>
              <a:r>
                <a:rPr lang="ru-RU" sz="2000" b="1" dirty="0" smtClean="0">
                  <a:solidFill>
                    <a:schemeClr val="accent1">
                      <a:lumMod val="75000"/>
                    </a:schemeClr>
                  </a:solidFill>
                </a:rPr>
                <a:t>»                Специалист по поддержки </a:t>
              </a:r>
            </a:p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2000" b="1" dirty="0" smtClean="0">
                  <a:solidFill>
                    <a:schemeClr val="accent1">
                      <a:lumMod val="75000"/>
                    </a:schemeClr>
                  </a:solidFill>
                </a:rPr>
                <a:t>                                                                                                    1 ед.     внутренних клиентов</a:t>
              </a:r>
              <a:r>
                <a:rPr lang="ru-RU" sz="2000" b="1" i="1" spc="95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b="1" i="1" spc="95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endParaRPr lang="ru-RU" b="1" i="1" spc="95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endParaRPr lang="ru-RU" b="1" i="1" spc="95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endParaRPr>
            </a:p>
          </p:txBody>
        </p:sp>
      </p:grpSp>
      <p:pic>
        <p:nvPicPr>
          <p:cNvPr id="16" name="Рисунок 15" descr="Вакансии компании Сервисная компания Пикта - работа в Самаре, Москве,  Нижнем Новгороде, Санкт-Петербург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6100" y="1571625"/>
            <a:ext cx="2286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Вакансия Специалист по кадровому администрированию в Самаре, работа в  компании ЭЛЕКТРОЩИТ САМАРА (вакансия в архиве c 10 февраля 2021)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3700" y="4162425"/>
            <a:ext cx="213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9004300" y="352425"/>
            <a:ext cx="861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sseu.ru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41300" y="5229225"/>
            <a:ext cx="4114800" cy="2174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ru-RU" sz="1600" spc="13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600" spc="13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Отдел по трудоустройству и карьерному росту выпускников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400" b="1" spc="13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Почта</a:t>
            </a:r>
            <a:r>
              <a:rPr lang="ru-RU" sz="1600" b="1" spc="130" dirty="0" smtClean="0">
                <a:solidFill>
                  <a:schemeClr val="accent1">
                    <a:lumMod val="50000"/>
                  </a:schemeClr>
                </a:solidFill>
                <a:latin typeface="Trebuchet MS"/>
                <a:cs typeface="Trebuchet MS"/>
              </a:rPr>
              <a:t>: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trudstudent.sseu@yandex.ru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(ВАКАНСИИ,РЕЗЮМЕ,ЗАЯВКИ)</a:t>
            </a:r>
          </a:p>
          <a:p>
            <a:pPr marL="12700">
              <a:spcBef>
                <a:spcPts val="100"/>
              </a:spcBef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" name="Рисунок 29" descr="image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18500" y="5610225"/>
            <a:ext cx="1562100" cy="1447800"/>
          </a:xfrm>
          <a:prstGeom prst="rect">
            <a:avLst/>
          </a:prstGeom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 rot="20259984">
            <a:off x="2112839" y="2927473"/>
            <a:ext cx="40359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Стратегические партнеры СГЭУ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210 организаций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825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250999" y="12970"/>
            <a:ext cx="18415" cy="1146810"/>
          </a:xfrm>
          <a:custGeom>
            <a:avLst/>
            <a:gdLst/>
            <a:ahLst/>
            <a:cxnLst/>
            <a:rect l="l" t="t" r="r" b="b"/>
            <a:pathLst>
              <a:path w="18415" h="1146810">
                <a:moveTo>
                  <a:pt x="18000" y="0"/>
                </a:moveTo>
                <a:lnTo>
                  <a:pt x="0" y="0"/>
                </a:lnTo>
                <a:lnTo>
                  <a:pt x="0" y="1146384"/>
                </a:lnTo>
                <a:lnTo>
                  <a:pt x="18000" y="1146384"/>
                </a:lnTo>
                <a:lnTo>
                  <a:pt x="18000" y="0"/>
                </a:lnTo>
                <a:close/>
              </a:path>
            </a:pathLst>
          </a:custGeom>
          <a:solidFill>
            <a:srgbClr val="00588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469900" y="504825"/>
            <a:ext cx="572135" cy="560705"/>
            <a:chOff x="9657842" y="259361"/>
            <a:chExt cx="572135" cy="560705"/>
          </a:xfrm>
        </p:grpSpPr>
        <p:sp>
          <p:nvSpPr>
            <p:cNvPr id="6" name="object 6"/>
            <p:cNvSpPr/>
            <p:nvPr/>
          </p:nvSpPr>
          <p:spPr>
            <a:xfrm>
              <a:off x="9747377" y="325431"/>
              <a:ext cx="393700" cy="380365"/>
            </a:xfrm>
            <a:custGeom>
              <a:avLst/>
              <a:gdLst/>
              <a:ahLst/>
              <a:cxnLst/>
              <a:rect l="l" t="t" r="r" b="b"/>
              <a:pathLst>
                <a:path w="393700" h="380365">
                  <a:moveTo>
                    <a:pt x="393077" y="372452"/>
                  </a:moveTo>
                  <a:lnTo>
                    <a:pt x="348754" y="340283"/>
                  </a:lnTo>
                  <a:lnTo>
                    <a:pt x="347141" y="339115"/>
                  </a:lnTo>
                  <a:lnTo>
                    <a:pt x="297776" y="338696"/>
                  </a:lnTo>
                  <a:lnTo>
                    <a:pt x="250291" y="336219"/>
                  </a:lnTo>
                  <a:lnTo>
                    <a:pt x="202361" y="329666"/>
                  </a:lnTo>
                  <a:lnTo>
                    <a:pt x="186131" y="324954"/>
                  </a:lnTo>
                  <a:lnTo>
                    <a:pt x="185839" y="284594"/>
                  </a:lnTo>
                  <a:lnTo>
                    <a:pt x="209105" y="301574"/>
                  </a:lnTo>
                  <a:lnTo>
                    <a:pt x="262509" y="331393"/>
                  </a:lnTo>
                  <a:lnTo>
                    <a:pt x="263753" y="332003"/>
                  </a:lnTo>
                  <a:lnTo>
                    <a:pt x="311061" y="331952"/>
                  </a:lnTo>
                  <a:lnTo>
                    <a:pt x="292582" y="320484"/>
                  </a:lnTo>
                  <a:lnTo>
                    <a:pt x="291299" y="319582"/>
                  </a:lnTo>
                  <a:lnTo>
                    <a:pt x="240055" y="278942"/>
                  </a:lnTo>
                  <a:lnTo>
                    <a:pt x="206717" y="233438"/>
                  </a:lnTo>
                  <a:lnTo>
                    <a:pt x="192786" y="181165"/>
                  </a:lnTo>
                  <a:lnTo>
                    <a:pt x="193890" y="164401"/>
                  </a:lnTo>
                  <a:lnTo>
                    <a:pt x="214769" y="118503"/>
                  </a:lnTo>
                  <a:lnTo>
                    <a:pt x="246265" y="91338"/>
                  </a:lnTo>
                  <a:lnTo>
                    <a:pt x="295617" y="69748"/>
                  </a:lnTo>
                  <a:lnTo>
                    <a:pt x="331431" y="61607"/>
                  </a:lnTo>
                  <a:lnTo>
                    <a:pt x="331546" y="60896"/>
                  </a:lnTo>
                  <a:lnTo>
                    <a:pt x="317728" y="42113"/>
                  </a:lnTo>
                  <a:lnTo>
                    <a:pt x="310248" y="40843"/>
                  </a:lnTo>
                  <a:lnTo>
                    <a:pt x="310248" y="53111"/>
                  </a:lnTo>
                  <a:lnTo>
                    <a:pt x="282473" y="60896"/>
                  </a:lnTo>
                  <a:lnTo>
                    <a:pt x="258089" y="70751"/>
                  </a:lnTo>
                  <a:lnTo>
                    <a:pt x="219430" y="95846"/>
                  </a:lnTo>
                  <a:lnTo>
                    <a:pt x="193929" y="127038"/>
                  </a:lnTo>
                  <a:lnTo>
                    <a:pt x="180352" y="181216"/>
                  </a:lnTo>
                  <a:lnTo>
                    <a:pt x="182283" y="200342"/>
                  </a:lnTo>
                  <a:lnTo>
                    <a:pt x="195618" y="239039"/>
                  </a:lnTo>
                  <a:lnTo>
                    <a:pt x="224751" y="280809"/>
                  </a:lnTo>
                  <a:lnTo>
                    <a:pt x="268744" y="319570"/>
                  </a:lnTo>
                  <a:lnTo>
                    <a:pt x="268579" y="319582"/>
                  </a:lnTo>
                  <a:lnTo>
                    <a:pt x="266725" y="319582"/>
                  </a:lnTo>
                  <a:lnTo>
                    <a:pt x="215455" y="290868"/>
                  </a:lnTo>
                  <a:lnTo>
                    <a:pt x="172910" y="259854"/>
                  </a:lnTo>
                  <a:lnTo>
                    <a:pt x="139141" y="227507"/>
                  </a:lnTo>
                  <a:lnTo>
                    <a:pt x="114236" y="194818"/>
                  </a:lnTo>
                  <a:lnTo>
                    <a:pt x="93662" y="147154"/>
                  </a:lnTo>
                  <a:lnTo>
                    <a:pt x="91503" y="117843"/>
                  </a:lnTo>
                  <a:lnTo>
                    <a:pt x="93967" y="104406"/>
                  </a:lnTo>
                  <a:lnTo>
                    <a:pt x="115417" y="70739"/>
                  </a:lnTo>
                  <a:lnTo>
                    <a:pt x="158496" y="48666"/>
                  </a:lnTo>
                  <a:lnTo>
                    <a:pt x="199313" y="42113"/>
                  </a:lnTo>
                  <a:lnTo>
                    <a:pt x="249859" y="43256"/>
                  </a:lnTo>
                  <a:lnTo>
                    <a:pt x="310248" y="53111"/>
                  </a:lnTo>
                  <a:lnTo>
                    <a:pt x="310248" y="40843"/>
                  </a:lnTo>
                  <a:lnTo>
                    <a:pt x="253644" y="31165"/>
                  </a:lnTo>
                  <a:lnTo>
                    <a:pt x="199059" y="29730"/>
                  </a:lnTo>
                  <a:lnTo>
                    <a:pt x="182562" y="32385"/>
                  </a:lnTo>
                  <a:lnTo>
                    <a:pt x="182156" y="0"/>
                  </a:lnTo>
                  <a:lnTo>
                    <a:pt x="178460" y="0"/>
                  </a:lnTo>
                  <a:lnTo>
                    <a:pt x="178015" y="33121"/>
                  </a:lnTo>
                  <a:lnTo>
                    <a:pt x="154813" y="36842"/>
                  </a:lnTo>
                  <a:lnTo>
                    <a:pt x="106972" y="61607"/>
                  </a:lnTo>
                  <a:lnTo>
                    <a:pt x="81978" y="101041"/>
                  </a:lnTo>
                  <a:lnTo>
                    <a:pt x="79019" y="132956"/>
                  </a:lnTo>
                  <a:lnTo>
                    <a:pt x="81457" y="149517"/>
                  </a:lnTo>
                  <a:lnTo>
                    <a:pt x="103378" y="200837"/>
                  </a:lnTo>
                  <a:lnTo>
                    <a:pt x="129451" y="235254"/>
                  </a:lnTo>
                  <a:lnTo>
                    <a:pt x="164731" y="269176"/>
                  </a:lnTo>
                  <a:lnTo>
                    <a:pt x="174815" y="276555"/>
                  </a:lnTo>
                  <a:lnTo>
                    <a:pt x="174256" y="321500"/>
                  </a:lnTo>
                  <a:lnTo>
                    <a:pt x="124117" y="296113"/>
                  </a:lnTo>
                  <a:lnTo>
                    <a:pt x="99364" y="254228"/>
                  </a:lnTo>
                  <a:lnTo>
                    <a:pt x="90309" y="212801"/>
                  </a:lnTo>
                  <a:lnTo>
                    <a:pt x="88506" y="204368"/>
                  </a:lnTo>
                  <a:lnTo>
                    <a:pt x="70053" y="166916"/>
                  </a:lnTo>
                  <a:lnTo>
                    <a:pt x="36258" y="156083"/>
                  </a:lnTo>
                  <a:lnTo>
                    <a:pt x="24625" y="158076"/>
                  </a:lnTo>
                  <a:lnTo>
                    <a:pt x="8331" y="233464"/>
                  </a:lnTo>
                  <a:lnTo>
                    <a:pt x="39890" y="233324"/>
                  </a:lnTo>
                  <a:lnTo>
                    <a:pt x="41160" y="223100"/>
                  </a:lnTo>
                  <a:lnTo>
                    <a:pt x="42913" y="218567"/>
                  </a:lnTo>
                  <a:lnTo>
                    <a:pt x="44691" y="217589"/>
                  </a:lnTo>
                  <a:lnTo>
                    <a:pt x="45529" y="217665"/>
                  </a:lnTo>
                  <a:lnTo>
                    <a:pt x="47180" y="218300"/>
                  </a:lnTo>
                  <a:lnTo>
                    <a:pt x="47879" y="218859"/>
                  </a:lnTo>
                  <a:lnTo>
                    <a:pt x="48526" y="220002"/>
                  </a:lnTo>
                  <a:lnTo>
                    <a:pt x="48336" y="223456"/>
                  </a:lnTo>
                  <a:lnTo>
                    <a:pt x="21336" y="263956"/>
                  </a:lnTo>
                  <a:lnTo>
                    <a:pt x="13131" y="275640"/>
                  </a:lnTo>
                  <a:lnTo>
                    <a:pt x="6388" y="287629"/>
                  </a:lnTo>
                  <a:lnTo>
                    <a:pt x="2120" y="299758"/>
                  </a:lnTo>
                  <a:lnTo>
                    <a:pt x="0" y="313486"/>
                  </a:lnTo>
                  <a:lnTo>
                    <a:pt x="292" y="326250"/>
                  </a:lnTo>
                  <a:lnTo>
                    <a:pt x="19824" y="365455"/>
                  </a:lnTo>
                  <a:lnTo>
                    <a:pt x="36906" y="378231"/>
                  </a:lnTo>
                  <a:lnTo>
                    <a:pt x="63652" y="375666"/>
                  </a:lnTo>
                  <a:lnTo>
                    <a:pt x="59156" y="374307"/>
                  </a:lnTo>
                  <a:lnTo>
                    <a:pt x="50825" y="371297"/>
                  </a:lnTo>
                  <a:lnTo>
                    <a:pt x="18288" y="342976"/>
                  </a:lnTo>
                  <a:lnTo>
                    <a:pt x="12420" y="313944"/>
                  </a:lnTo>
                  <a:lnTo>
                    <a:pt x="14236" y="302437"/>
                  </a:lnTo>
                  <a:lnTo>
                    <a:pt x="17995" y="292150"/>
                  </a:lnTo>
                  <a:lnTo>
                    <a:pt x="24155" y="281508"/>
                  </a:lnTo>
                  <a:lnTo>
                    <a:pt x="31750" y="270840"/>
                  </a:lnTo>
                  <a:lnTo>
                    <a:pt x="45935" y="252628"/>
                  </a:lnTo>
                  <a:lnTo>
                    <a:pt x="51396" y="245186"/>
                  </a:lnTo>
                  <a:lnTo>
                    <a:pt x="61150" y="219811"/>
                  </a:lnTo>
                  <a:lnTo>
                    <a:pt x="60782" y="216916"/>
                  </a:lnTo>
                  <a:lnTo>
                    <a:pt x="42926" y="204736"/>
                  </a:lnTo>
                  <a:lnTo>
                    <a:pt x="38798" y="206616"/>
                  </a:lnTo>
                  <a:lnTo>
                    <a:pt x="33540" y="209689"/>
                  </a:lnTo>
                  <a:lnTo>
                    <a:pt x="31407" y="213182"/>
                  </a:lnTo>
                  <a:lnTo>
                    <a:pt x="30086" y="217043"/>
                  </a:lnTo>
                  <a:lnTo>
                    <a:pt x="29019" y="220954"/>
                  </a:lnTo>
                  <a:lnTo>
                    <a:pt x="23774" y="220980"/>
                  </a:lnTo>
                  <a:lnTo>
                    <a:pt x="34988" y="169125"/>
                  </a:lnTo>
                  <a:lnTo>
                    <a:pt x="39497" y="168795"/>
                  </a:lnTo>
                  <a:lnTo>
                    <a:pt x="43954" y="169164"/>
                  </a:lnTo>
                  <a:lnTo>
                    <a:pt x="74510" y="200291"/>
                  </a:lnTo>
                  <a:lnTo>
                    <a:pt x="81330" y="235013"/>
                  </a:lnTo>
                  <a:lnTo>
                    <a:pt x="84074" y="246761"/>
                  </a:lnTo>
                  <a:lnTo>
                    <a:pt x="102120" y="288569"/>
                  </a:lnTo>
                  <a:lnTo>
                    <a:pt x="152260" y="327672"/>
                  </a:lnTo>
                  <a:lnTo>
                    <a:pt x="174104" y="334238"/>
                  </a:lnTo>
                  <a:lnTo>
                    <a:pt x="174091" y="335368"/>
                  </a:lnTo>
                  <a:lnTo>
                    <a:pt x="178066" y="336575"/>
                  </a:lnTo>
                  <a:lnTo>
                    <a:pt x="182118" y="337693"/>
                  </a:lnTo>
                  <a:lnTo>
                    <a:pt x="186232" y="338734"/>
                  </a:lnTo>
                  <a:lnTo>
                    <a:pt x="186220" y="337883"/>
                  </a:lnTo>
                  <a:lnTo>
                    <a:pt x="197815" y="341350"/>
                  </a:lnTo>
                  <a:lnTo>
                    <a:pt x="247484" y="348424"/>
                  </a:lnTo>
                  <a:lnTo>
                    <a:pt x="296506" y="351078"/>
                  </a:lnTo>
                  <a:lnTo>
                    <a:pt x="343052" y="351523"/>
                  </a:lnTo>
                  <a:lnTo>
                    <a:pt x="366776" y="368744"/>
                  </a:lnTo>
                  <a:lnTo>
                    <a:pt x="353542" y="372605"/>
                  </a:lnTo>
                  <a:lnTo>
                    <a:pt x="339229" y="376135"/>
                  </a:lnTo>
                  <a:lnTo>
                    <a:pt x="346976" y="376872"/>
                  </a:lnTo>
                  <a:lnTo>
                    <a:pt x="372694" y="379895"/>
                  </a:lnTo>
                  <a:lnTo>
                    <a:pt x="393077" y="372452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937526" y="325237"/>
              <a:ext cx="65405" cy="26034"/>
            </a:xfrm>
            <a:custGeom>
              <a:avLst/>
              <a:gdLst/>
              <a:ahLst/>
              <a:cxnLst/>
              <a:rect l="l" t="t" r="r" b="b"/>
              <a:pathLst>
                <a:path w="65404" h="26035">
                  <a:moveTo>
                    <a:pt x="11414" y="44"/>
                  </a:moveTo>
                  <a:lnTo>
                    <a:pt x="0" y="0"/>
                  </a:lnTo>
                  <a:lnTo>
                    <a:pt x="852" y="4528"/>
                  </a:lnTo>
                  <a:lnTo>
                    <a:pt x="3093" y="12883"/>
                  </a:lnTo>
                  <a:lnTo>
                    <a:pt x="5583" y="21214"/>
                  </a:lnTo>
                  <a:lnTo>
                    <a:pt x="7181" y="25671"/>
                  </a:lnTo>
                  <a:lnTo>
                    <a:pt x="14394" y="20804"/>
                  </a:lnTo>
                  <a:lnTo>
                    <a:pt x="22765" y="18313"/>
                  </a:lnTo>
                  <a:lnTo>
                    <a:pt x="55951" y="9392"/>
                  </a:lnTo>
                  <a:lnTo>
                    <a:pt x="58715" y="7725"/>
                  </a:lnTo>
                  <a:lnTo>
                    <a:pt x="63896" y="3359"/>
                  </a:lnTo>
                  <a:lnTo>
                    <a:pt x="65264" y="770"/>
                  </a:lnTo>
                  <a:lnTo>
                    <a:pt x="60302" y="1903"/>
                  </a:lnTo>
                  <a:lnTo>
                    <a:pt x="54930" y="3432"/>
                  </a:lnTo>
                  <a:lnTo>
                    <a:pt x="48507" y="4681"/>
                  </a:lnTo>
                  <a:lnTo>
                    <a:pt x="40394" y="4975"/>
                  </a:lnTo>
                  <a:lnTo>
                    <a:pt x="30218" y="3704"/>
                  </a:lnTo>
                  <a:lnTo>
                    <a:pt x="21022" y="1669"/>
                  </a:lnTo>
                  <a:lnTo>
                    <a:pt x="11414" y="44"/>
                  </a:lnTo>
                  <a:close/>
                </a:path>
              </a:pathLst>
            </a:custGeom>
            <a:solidFill>
              <a:srgbClr val="C732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657842" y="259366"/>
              <a:ext cx="572135" cy="560705"/>
            </a:xfrm>
            <a:custGeom>
              <a:avLst/>
              <a:gdLst/>
              <a:ahLst/>
              <a:cxnLst/>
              <a:rect l="l" t="t" r="r" b="b"/>
              <a:pathLst>
                <a:path w="572134" h="560705">
                  <a:moveTo>
                    <a:pt x="450227" y="531114"/>
                  </a:moveTo>
                  <a:lnTo>
                    <a:pt x="427266" y="528726"/>
                  </a:lnTo>
                  <a:lnTo>
                    <a:pt x="417537" y="528040"/>
                  </a:lnTo>
                  <a:lnTo>
                    <a:pt x="409384" y="527799"/>
                  </a:lnTo>
                  <a:lnTo>
                    <a:pt x="396011" y="528510"/>
                  </a:lnTo>
                  <a:lnTo>
                    <a:pt x="380873" y="530326"/>
                  </a:lnTo>
                  <a:lnTo>
                    <a:pt x="364286" y="532930"/>
                  </a:lnTo>
                  <a:lnTo>
                    <a:pt x="313461" y="541502"/>
                  </a:lnTo>
                  <a:lnTo>
                    <a:pt x="298551" y="543331"/>
                  </a:lnTo>
                  <a:lnTo>
                    <a:pt x="259689" y="541401"/>
                  </a:lnTo>
                  <a:lnTo>
                    <a:pt x="211188" y="532968"/>
                  </a:lnTo>
                  <a:lnTo>
                    <a:pt x="195326" y="530390"/>
                  </a:lnTo>
                  <a:lnTo>
                    <a:pt x="180835" y="528548"/>
                  </a:lnTo>
                  <a:lnTo>
                    <a:pt x="168186" y="527799"/>
                  </a:lnTo>
                  <a:lnTo>
                    <a:pt x="158305" y="528066"/>
                  </a:lnTo>
                  <a:lnTo>
                    <a:pt x="147523" y="528828"/>
                  </a:lnTo>
                  <a:lnTo>
                    <a:pt x="122250" y="531431"/>
                  </a:lnTo>
                  <a:lnTo>
                    <a:pt x="133489" y="538607"/>
                  </a:lnTo>
                  <a:lnTo>
                    <a:pt x="145084" y="545287"/>
                  </a:lnTo>
                  <a:lnTo>
                    <a:pt x="161759" y="543941"/>
                  </a:lnTo>
                  <a:lnTo>
                    <a:pt x="167233" y="543941"/>
                  </a:lnTo>
                  <a:lnTo>
                    <a:pt x="179920" y="544690"/>
                  </a:lnTo>
                  <a:lnTo>
                    <a:pt x="193929" y="546506"/>
                  </a:lnTo>
                  <a:lnTo>
                    <a:pt x="209245" y="549021"/>
                  </a:lnTo>
                  <a:lnTo>
                    <a:pt x="241757" y="554824"/>
                  </a:lnTo>
                  <a:lnTo>
                    <a:pt x="257949" y="557453"/>
                  </a:lnTo>
                  <a:lnTo>
                    <a:pt x="272910" y="559346"/>
                  </a:lnTo>
                  <a:lnTo>
                    <a:pt x="286016" y="560082"/>
                  </a:lnTo>
                  <a:lnTo>
                    <a:pt x="299745" y="559371"/>
                  </a:lnTo>
                  <a:lnTo>
                    <a:pt x="315328" y="557491"/>
                  </a:lnTo>
                  <a:lnTo>
                    <a:pt x="332181" y="554850"/>
                  </a:lnTo>
                  <a:lnTo>
                    <a:pt x="382155" y="546455"/>
                  </a:lnTo>
                  <a:lnTo>
                    <a:pt x="396824" y="544639"/>
                  </a:lnTo>
                  <a:lnTo>
                    <a:pt x="409333" y="543941"/>
                  </a:lnTo>
                  <a:lnTo>
                    <a:pt x="413981" y="543941"/>
                  </a:lnTo>
                  <a:lnTo>
                    <a:pt x="427431" y="544982"/>
                  </a:lnTo>
                  <a:lnTo>
                    <a:pt x="439000" y="538302"/>
                  </a:lnTo>
                  <a:lnTo>
                    <a:pt x="450227" y="531114"/>
                  </a:lnTo>
                  <a:close/>
                </a:path>
                <a:path w="572134" h="560705">
                  <a:moveTo>
                    <a:pt x="492594" y="496493"/>
                  </a:moveTo>
                  <a:lnTo>
                    <a:pt x="469417" y="493217"/>
                  </a:lnTo>
                  <a:lnTo>
                    <a:pt x="446354" y="490321"/>
                  </a:lnTo>
                  <a:lnTo>
                    <a:pt x="425627" y="488238"/>
                  </a:lnTo>
                  <a:lnTo>
                    <a:pt x="409384" y="487451"/>
                  </a:lnTo>
                  <a:lnTo>
                    <a:pt x="396011" y="488149"/>
                  </a:lnTo>
                  <a:lnTo>
                    <a:pt x="380873" y="489978"/>
                  </a:lnTo>
                  <a:lnTo>
                    <a:pt x="364286" y="492582"/>
                  </a:lnTo>
                  <a:lnTo>
                    <a:pt x="313461" y="501154"/>
                  </a:lnTo>
                  <a:lnTo>
                    <a:pt x="298551" y="502970"/>
                  </a:lnTo>
                  <a:lnTo>
                    <a:pt x="259689" y="501053"/>
                  </a:lnTo>
                  <a:lnTo>
                    <a:pt x="211188" y="492620"/>
                  </a:lnTo>
                  <a:lnTo>
                    <a:pt x="195326" y="490029"/>
                  </a:lnTo>
                  <a:lnTo>
                    <a:pt x="180835" y="488200"/>
                  </a:lnTo>
                  <a:lnTo>
                    <a:pt x="168186" y="487451"/>
                  </a:lnTo>
                  <a:lnTo>
                    <a:pt x="150025" y="488276"/>
                  </a:lnTo>
                  <a:lnTo>
                    <a:pt x="128104" y="490410"/>
                  </a:lnTo>
                  <a:lnTo>
                    <a:pt x="103860" y="493395"/>
                  </a:lnTo>
                  <a:lnTo>
                    <a:pt x="79654" y="496747"/>
                  </a:lnTo>
                  <a:lnTo>
                    <a:pt x="84645" y="501650"/>
                  </a:lnTo>
                  <a:lnTo>
                    <a:pt x="95148" y="510908"/>
                  </a:lnTo>
                  <a:lnTo>
                    <a:pt x="116547" y="508114"/>
                  </a:lnTo>
                  <a:lnTo>
                    <a:pt x="136639" y="505777"/>
                  </a:lnTo>
                  <a:lnTo>
                    <a:pt x="154012" y="504177"/>
                  </a:lnTo>
                  <a:lnTo>
                    <a:pt x="167233" y="503593"/>
                  </a:lnTo>
                  <a:lnTo>
                    <a:pt x="179920" y="504329"/>
                  </a:lnTo>
                  <a:lnTo>
                    <a:pt x="193929" y="506145"/>
                  </a:lnTo>
                  <a:lnTo>
                    <a:pt x="209245" y="508660"/>
                  </a:lnTo>
                  <a:lnTo>
                    <a:pt x="241757" y="514477"/>
                  </a:lnTo>
                  <a:lnTo>
                    <a:pt x="257949" y="517105"/>
                  </a:lnTo>
                  <a:lnTo>
                    <a:pt x="272910" y="518985"/>
                  </a:lnTo>
                  <a:lnTo>
                    <a:pt x="286016" y="519734"/>
                  </a:lnTo>
                  <a:lnTo>
                    <a:pt x="299745" y="519010"/>
                  </a:lnTo>
                  <a:lnTo>
                    <a:pt x="315328" y="517131"/>
                  </a:lnTo>
                  <a:lnTo>
                    <a:pt x="332181" y="514502"/>
                  </a:lnTo>
                  <a:lnTo>
                    <a:pt x="382155" y="506107"/>
                  </a:lnTo>
                  <a:lnTo>
                    <a:pt x="396824" y="504291"/>
                  </a:lnTo>
                  <a:lnTo>
                    <a:pt x="409333" y="503593"/>
                  </a:lnTo>
                  <a:lnTo>
                    <a:pt x="421716" y="504164"/>
                  </a:lnTo>
                  <a:lnTo>
                    <a:pt x="437946" y="505701"/>
                  </a:lnTo>
                  <a:lnTo>
                    <a:pt x="456857" y="507961"/>
                  </a:lnTo>
                  <a:lnTo>
                    <a:pt x="477126" y="510679"/>
                  </a:lnTo>
                  <a:lnTo>
                    <a:pt x="482460" y="506133"/>
                  </a:lnTo>
                  <a:lnTo>
                    <a:pt x="492594" y="496493"/>
                  </a:lnTo>
                  <a:close/>
                </a:path>
                <a:path w="572134" h="560705">
                  <a:moveTo>
                    <a:pt x="523455" y="460870"/>
                  </a:moveTo>
                  <a:lnTo>
                    <a:pt x="491947" y="456044"/>
                  </a:lnTo>
                  <a:lnTo>
                    <a:pt x="461149" y="451777"/>
                  </a:lnTo>
                  <a:lnTo>
                    <a:pt x="431939" y="448449"/>
                  </a:lnTo>
                  <a:lnTo>
                    <a:pt x="409384" y="447103"/>
                  </a:lnTo>
                  <a:lnTo>
                    <a:pt x="396011" y="447802"/>
                  </a:lnTo>
                  <a:lnTo>
                    <a:pt x="380873" y="449630"/>
                  </a:lnTo>
                  <a:lnTo>
                    <a:pt x="364286" y="452234"/>
                  </a:lnTo>
                  <a:lnTo>
                    <a:pt x="313461" y="460806"/>
                  </a:lnTo>
                  <a:lnTo>
                    <a:pt x="298551" y="462622"/>
                  </a:lnTo>
                  <a:lnTo>
                    <a:pt x="259689" y="460705"/>
                  </a:lnTo>
                  <a:lnTo>
                    <a:pt x="211188" y="452272"/>
                  </a:lnTo>
                  <a:lnTo>
                    <a:pt x="195326" y="449681"/>
                  </a:lnTo>
                  <a:lnTo>
                    <a:pt x="180835" y="447852"/>
                  </a:lnTo>
                  <a:lnTo>
                    <a:pt x="168186" y="447103"/>
                  </a:lnTo>
                  <a:lnTo>
                    <a:pt x="143446" y="448487"/>
                  </a:lnTo>
                  <a:lnTo>
                    <a:pt x="112788" y="451891"/>
                  </a:lnTo>
                  <a:lnTo>
                    <a:pt x="80721" y="456247"/>
                  </a:lnTo>
                  <a:lnTo>
                    <a:pt x="48679" y="461073"/>
                  </a:lnTo>
                  <a:lnTo>
                    <a:pt x="52336" y="466026"/>
                  </a:lnTo>
                  <a:lnTo>
                    <a:pt x="60083" y="475576"/>
                  </a:lnTo>
                  <a:lnTo>
                    <a:pt x="89484" y="471347"/>
                  </a:lnTo>
                  <a:lnTo>
                    <a:pt x="119849" y="467360"/>
                  </a:lnTo>
                  <a:lnTo>
                    <a:pt x="147116" y="464400"/>
                  </a:lnTo>
                  <a:lnTo>
                    <a:pt x="167233" y="463232"/>
                  </a:lnTo>
                  <a:lnTo>
                    <a:pt x="179920" y="463981"/>
                  </a:lnTo>
                  <a:lnTo>
                    <a:pt x="193929" y="465797"/>
                  </a:lnTo>
                  <a:lnTo>
                    <a:pt x="209245" y="468312"/>
                  </a:lnTo>
                  <a:lnTo>
                    <a:pt x="241757" y="474129"/>
                  </a:lnTo>
                  <a:lnTo>
                    <a:pt x="257949" y="476758"/>
                  </a:lnTo>
                  <a:lnTo>
                    <a:pt x="272910" y="478637"/>
                  </a:lnTo>
                  <a:lnTo>
                    <a:pt x="286016" y="479374"/>
                  </a:lnTo>
                  <a:lnTo>
                    <a:pt x="299745" y="478663"/>
                  </a:lnTo>
                  <a:lnTo>
                    <a:pt x="315328" y="476783"/>
                  </a:lnTo>
                  <a:lnTo>
                    <a:pt x="332181" y="474154"/>
                  </a:lnTo>
                  <a:lnTo>
                    <a:pt x="382155" y="465759"/>
                  </a:lnTo>
                  <a:lnTo>
                    <a:pt x="396824" y="463943"/>
                  </a:lnTo>
                  <a:lnTo>
                    <a:pt x="454418" y="467296"/>
                  </a:lnTo>
                  <a:lnTo>
                    <a:pt x="512025" y="475437"/>
                  </a:lnTo>
                  <a:lnTo>
                    <a:pt x="515988" y="470712"/>
                  </a:lnTo>
                  <a:lnTo>
                    <a:pt x="523455" y="460870"/>
                  </a:lnTo>
                  <a:close/>
                </a:path>
                <a:path w="572134" h="560705">
                  <a:moveTo>
                    <a:pt x="571995" y="286004"/>
                  </a:moveTo>
                  <a:lnTo>
                    <a:pt x="568248" y="239610"/>
                  </a:lnTo>
                  <a:lnTo>
                    <a:pt x="557415" y="195605"/>
                  </a:lnTo>
                  <a:lnTo>
                    <a:pt x="540067" y="154571"/>
                  </a:lnTo>
                  <a:lnTo>
                    <a:pt x="516813" y="117094"/>
                  </a:lnTo>
                  <a:lnTo>
                    <a:pt x="488226" y="83769"/>
                  </a:lnTo>
                  <a:lnTo>
                    <a:pt x="454901" y="55181"/>
                  </a:lnTo>
                  <a:lnTo>
                    <a:pt x="417423" y="31927"/>
                  </a:lnTo>
                  <a:lnTo>
                    <a:pt x="376389" y="14579"/>
                  </a:lnTo>
                  <a:lnTo>
                    <a:pt x="332384" y="3746"/>
                  </a:lnTo>
                  <a:lnTo>
                    <a:pt x="285991" y="0"/>
                  </a:lnTo>
                  <a:lnTo>
                    <a:pt x="239610" y="3746"/>
                  </a:lnTo>
                  <a:lnTo>
                    <a:pt x="195592" y="14579"/>
                  </a:lnTo>
                  <a:lnTo>
                    <a:pt x="154559" y="31927"/>
                  </a:lnTo>
                  <a:lnTo>
                    <a:pt x="117094" y="55181"/>
                  </a:lnTo>
                  <a:lnTo>
                    <a:pt x="83769" y="83769"/>
                  </a:lnTo>
                  <a:lnTo>
                    <a:pt x="55181" y="117094"/>
                  </a:lnTo>
                  <a:lnTo>
                    <a:pt x="31915" y="154571"/>
                  </a:lnTo>
                  <a:lnTo>
                    <a:pt x="14579" y="195605"/>
                  </a:lnTo>
                  <a:lnTo>
                    <a:pt x="3733" y="239610"/>
                  </a:lnTo>
                  <a:lnTo>
                    <a:pt x="0" y="286004"/>
                  </a:lnTo>
                  <a:lnTo>
                    <a:pt x="3987" y="333870"/>
                  </a:lnTo>
                  <a:lnTo>
                    <a:pt x="15519" y="379183"/>
                  </a:lnTo>
                  <a:lnTo>
                    <a:pt x="33959" y="421284"/>
                  </a:lnTo>
                  <a:lnTo>
                    <a:pt x="58648" y="459524"/>
                  </a:lnTo>
                  <a:lnTo>
                    <a:pt x="74523" y="457149"/>
                  </a:lnTo>
                  <a:lnTo>
                    <a:pt x="49085" y="419811"/>
                  </a:lnTo>
                  <a:lnTo>
                    <a:pt x="30035" y="378371"/>
                  </a:lnTo>
                  <a:lnTo>
                    <a:pt x="18084" y="333527"/>
                  </a:lnTo>
                  <a:lnTo>
                    <a:pt x="13944" y="286004"/>
                  </a:lnTo>
                  <a:lnTo>
                    <a:pt x="19469" y="231178"/>
                  </a:lnTo>
                  <a:lnTo>
                    <a:pt x="35331" y="180111"/>
                  </a:lnTo>
                  <a:lnTo>
                    <a:pt x="60413" y="133896"/>
                  </a:lnTo>
                  <a:lnTo>
                    <a:pt x="93624" y="93637"/>
                  </a:lnTo>
                  <a:lnTo>
                    <a:pt x="133896" y="60413"/>
                  </a:lnTo>
                  <a:lnTo>
                    <a:pt x="180098" y="35331"/>
                  </a:lnTo>
                  <a:lnTo>
                    <a:pt x="231165" y="19481"/>
                  </a:lnTo>
                  <a:lnTo>
                    <a:pt x="285991" y="13944"/>
                  </a:lnTo>
                  <a:lnTo>
                    <a:pt x="340817" y="19481"/>
                  </a:lnTo>
                  <a:lnTo>
                    <a:pt x="391883" y="35331"/>
                  </a:lnTo>
                  <a:lnTo>
                    <a:pt x="438099" y="60413"/>
                  </a:lnTo>
                  <a:lnTo>
                    <a:pt x="478358" y="93637"/>
                  </a:lnTo>
                  <a:lnTo>
                    <a:pt x="511581" y="133896"/>
                  </a:lnTo>
                  <a:lnTo>
                    <a:pt x="536663" y="180111"/>
                  </a:lnTo>
                  <a:lnTo>
                    <a:pt x="552513" y="231178"/>
                  </a:lnTo>
                  <a:lnTo>
                    <a:pt x="558038" y="286004"/>
                  </a:lnTo>
                  <a:lnTo>
                    <a:pt x="553923" y="333438"/>
                  </a:lnTo>
                  <a:lnTo>
                    <a:pt x="542010" y="378206"/>
                  </a:lnTo>
                  <a:lnTo>
                    <a:pt x="523036" y="419595"/>
                  </a:lnTo>
                  <a:lnTo>
                    <a:pt x="497674" y="456895"/>
                  </a:lnTo>
                  <a:lnTo>
                    <a:pt x="513511" y="459308"/>
                  </a:lnTo>
                  <a:lnTo>
                    <a:pt x="538124" y="421106"/>
                  </a:lnTo>
                  <a:lnTo>
                    <a:pt x="556514" y="379056"/>
                  </a:lnTo>
                  <a:lnTo>
                    <a:pt x="568020" y="333806"/>
                  </a:lnTo>
                  <a:lnTo>
                    <a:pt x="571995" y="286004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2">
            <a:extLst>
              <a:ext uri="{FF2B5EF4-FFF2-40B4-BE49-F238E27FC236}">
                <a16:creationId xmlns:a16="http://schemas.microsoft.com/office/drawing/2014/main" xmlns="" id="{93187A86-B6BB-490F-9738-4CFC68766BD1}"/>
              </a:ext>
            </a:extLst>
          </p:cNvPr>
          <p:cNvSpPr txBox="1"/>
          <p:nvPr/>
        </p:nvSpPr>
        <p:spPr>
          <a:xfrm>
            <a:off x="1263109" y="1713091"/>
            <a:ext cx="522659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8" name="AutoShape 2" descr="https://mail.yandex.ru/message_part/image.png?_uid=929940204&amp;name=image.png&amp;hid=1.2&amp;ids=176203335420876432&amp;no_disposition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object 4"/>
          <p:cNvSpPr txBox="1"/>
          <p:nvPr/>
        </p:nvSpPr>
        <p:spPr>
          <a:xfrm>
            <a:off x="2603500" y="200025"/>
            <a:ext cx="6019800" cy="235962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algn="ctr">
              <a:lnSpc>
                <a:spcPts val="1710"/>
              </a:lnSpc>
              <a:spcBef>
                <a:spcPts val="140"/>
              </a:spcBef>
            </a:pPr>
            <a:r>
              <a:rPr sz="3200" b="1" spc="270" dirty="0" smtClean="0">
                <a:solidFill>
                  <a:srgbClr val="00588B"/>
                </a:solidFill>
                <a:latin typeface="Trebuchet MS"/>
                <a:cs typeface="Trebuchet MS"/>
              </a:rPr>
              <a:t>СГЭУ</a:t>
            </a:r>
            <a:endParaRPr lang="ru-RU" spc="25" dirty="0" smtClean="0">
              <a:solidFill>
                <a:srgbClr val="00588B"/>
              </a:solidFill>
              <a:latin typeface="Trebuchet MS"/>
              <a:cs typeface="Trebuchet M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737100" y="504825"/>
            <a:ext cx="173130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spc="95" dirty="0" smtClean="0">
                <a:solidFill>
                  <a:srgbClr val="005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spc="95" dirty="0" smtClean="0">
                <a:solidFill>
                  <a:srgbClr val="005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ВАКАНСИИ (206) ед.</a:t>
            </a:r>
            <a:r>
              <a:rPr lang="ru-RU" b="1" spc="95" dirty="0" smtClean="0">
                <a:solidFill>
                  <a:srgbClr val="005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9004300" y="352425"/>
            <a:ext cx="861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sseu.ru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3" name="Рисунок 22" descr="Металлист-Самара | АвиаПорт.Ru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100" y="1800225"/>
            <a:ext cx="806715" cy="71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Прямоугольник 23"/>
          <p:cNvSpPr/>
          <p:nvPr/>
        </p:nvSpPr>
        <p:spPr>
          <a:xfrm>
            <a:off x="2146300" y="1876425"/>
            <a:ext cx="26164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АО «Металлист-Самара»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965700" y="1876425"/>
            <a:ext cx="662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 ед.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032500" y="1785580"/>
            <a:ext cx="42672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Ведущий экономист планово-экономического отдела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365F9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Ведущий инженер по организации труда и нормированию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Рисунок 33" descr="https://static.mvd.ru/upload/site64/wedEALLCdR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3700" y="3248025"/>
            <a:ext cx="10477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Прямоугольник 34"/>
          <p:cNvSpPr/>
          <p:nvPr/>
        </p:nvSpPr>
        <p:spPr>
          <a:xfrm>
            <a:off x="1612900" y="3324225"/>
            <a:ext cx="320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ГЛАВНОЕ УПРАВЛЕНИЕ МВД РОССИИ по Самарской области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889500" y="3552825"/>
            <a:ext cx="8963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155 ед.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5956300" y="3248025"/>
            <a:ext cx="32004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9350" algn="ctr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Специалист по маркетингу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9350" algn="ctr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Старший инспектор  группы по осуществлению административного надзора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9350" algn="ctr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Специалист по кадрам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9350" algn="ctr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Специалист отделения специальной связи и защиты информации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9350" algn="ctr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Паспортист	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9350" algn="ctr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Аналитик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365F9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9350" algn="ct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 т.д.  (155 ед.)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2" name="object 8"/>
          <p:cNvGrpSpPr/>
          <p:nvPr/>
        </p:nvGrpSpPr>
        <p:grpSpPr>
          <a:xfrm>
            <a:off x="241300" y="5915025"/>
            <a:ext cx="1981200" cy="1343660"/>
            <a:chOff x="1190124" y="6162886"/>
            <a:chExt cx="1793239" cy="1191260"/>
          </a:xfrm>
        </p:grpSpPr>
        <p:sp>
          <p:nvSpPr>
            <p:cNvPr id="43" name="object 9"/>
            <p:cNvSpPr/>
            <p:nvPr/>
          </p:nvSpPr>
          <p:spPr>
            <a:xfrm>
              <a:off x="1190117" y="6162897"/>
              <a:ext cx="1656080" cy="1072515"/>
            </a:xfrm>
            <a:custGeom>
              <a:avLst/>
              <a:gdLst/>
              <a:ahLst/>
              <a:cxnLst/>
              <a:rect l="l" t="t" r="r" b="b"/>
              <a:pathLst>
                <a:path w="1656080" h="1072515">
                  <a:moveTo>
                    <a:pt x="753732" y="160693"/>
                  </a:moveTo>
                  <a:lnTo>
                    <a:pt x="722807" y="125691"/>
                  </a:lnTo>
                  <a:lnTo>
                    <a:pt x="688225" y="94297"/>
                  </a:lnTo>
                  <a:lnTo>
                    <a:pt x="650316" y="66840"/>
                  </a:lnTo>
                  <a:lnTo>
                    <a:pt x="609396" y="43637"/>
                  </a:lnTo>
                  <a:lnTo>
                    <a:pt x="577062" y="29845"/>
                  </a:lnTo>
                  <a:lnTo>
                    <a:pt x="577062" y="422236"/>
                  </a:lnTo>
                  <a:lnTo>
                    <a:pt x="569163" y="471170"/>
                  </a:lnTo>
                  <a:lnTo>
                    <a:pt x="547192" y="513664"/>
                  </a:lnTo>
                  <a:lnTo>
                    <a:pt x="513676" y="547179"/>
                  </a:lnTo>
                  <a:lnTo>
                    <a:pt x="471170" y="569163"/>
                  </a:lnTo>
                  <a:lnTo>
                    <a:pt x="422236" y="577049"/>
                  </a:lnTo>
                  <a:lnTo>
                    <a:pt x="373303" y="569163"/>
                  </a:lnTo>
                  <a:lnTo>
                    <a:pt x="330809" y="547179"/>
                  </a:lnTo>
                  <a:lnTo>
                    <a:pt x="297294" y="513664"/>
                  </a:lnTo>
                  <a:lnTo>
                    <a:pt x="275310" y="471170"/>
                  </a:lnTo>
                  <a:lnTo>
                    <a:pt x="267423" y="422236"/>
                  </a:lnTo>
                  <a:lnTo>
                    <a:pt x="275310" y="373303"/>
                  </a:lnTo>
                  <a:lnTo>
                    <a:pt x="297294" y="330796"/>
                  </a:lnTo>
                  <a:lnTo>
                    <a:pt x="330809" y="297281"/>
                  </a:lnTo>
                  <a:lnTo>
                    <a:pt x="373303" y="275310"/>
                  </a:lnTo>
                  <a:lnTo>
                    <a:pt x="422236" y="267411"/>
                  </a:lnTo>
                  <a:lnTo>
                    <a:pt x="471170" y="275310"/>
                  </a:lnTo>
                  <a:lnTo>
                    <a:pt x="513676" y="297281"/>
                  </a:lnTo>
                  <a:lnTo>
                    <a:pt x="547192" y="330796"/>
                  </a:lnTo>
                  <a:lnTo>
                    <a:pt x="569163" y="373303"/>
                  </a:lnTo>
                  <a:lnTo>
                    <a:pt x="577062" y="422236"/>
                  </a:lnTo>
                  <a:lnTo>
                    <a:pt x="577062" y="29845"/>
                  </a:lnTo>
                  <a:lnTo>
                    <a:pt x="565810" y="25031"/>
                  </a:lnTo>
                  <a:lnTo>
                    <a:pt x="519874" y="11341"/>
                  </a:lnTo>
                  <a:lnTo>
                    <a:pt x="471906" y="2882"/>
                  </a:lnTo>
                  <a:lnTo>
                    <a:pt x="422236" y="0"/>
                  </a:lnTo>
                  <a:lnTo>
                    <a:pt x="372999" y="2832"/>
                  </a:lnTo>
                  <a:lnTo>
                    <a:pt x="325424" y="11150"/>
                  </a:lnTo>
                  <a:lnTo>
                    <a:pt x="279831" y="24612"/>
                  </a:lnTo>
                  <a:lnTo>
                    <a:pt x="236550" y="42913"/>
                  </a:lnTo>
                  <a:lnTo>
                    <a:pt x="195884" y="65735"/>
                  </a:lnTo>
                  <a:lnTo>
                    <a:pt x="158153" y="92760"/>
                  </a:lnTo>
                  <a:lnTo>
                    <a:pt x="123672" y="123659"/>
                  </a:lnTo>
                  <a:lnTo>
                    <a:pt x="92760" y="158140"/>
                  </a:lnTo>
                  <a:lnTo>
                    <a:pt x="65735" y="195872"/>
                  </a:lnTo>
                  <a:lnTo>
                    <a:pt x="42913" y="236550"/>
                  </a:lnTo>
                  <a:lnTo>
                    <a:pt x="24612" y="279831"/>
                  </a:lnTo>
                  <a:lnTo>
                    <a:pt x="11150" y="325424"/>
                  </a:lnTo>
                  <a:lnTo>
                    <a:pt x="2844" y="372999"/>
                  </a:lnTo>
                  <a:lnTo>
                    <a:pt x="0" y="422236"/>
                  </a:lnTo>
                  <a:lnTo>
                    <a:pt x="3009" y="472884"/>
                  </a:lnTo>
                  <a:lnTo>
                    <a:pt x="11798" y="521754"/>
                  </a:lnTo>
                  <a:lnTo>
                    <a:pt x="26022" y="568502"/>
                  </a:lnTo>
                  <a:lnTo>
                    <a:pt x="45351" y="612787"/>
                  </a:lnTo>
                  <a:lnTo>
                    <a:pt x="69418" y="654253"/>
                  </a:lnTo>
                  <a:lnTo>
                    <a:pt x="97891" y="692556"/>
                  </a:lnTo>
                  <a:lnTo>
                    <a:pt x="130416" y="727367"/>
                  </a:lnTo>
                  <a:lnTo>
                    <a:pt x="166649" y="758329"/>
                  </a:lnTo>
                  <a:lnTo>
                    <a:pt x="206260" y="785101"/>
                  </a:lnTo>
                  <a:lnTo>
                    <a:pt x="248881" y="807326"/>
                  </a:lnTo>
                  <a:lnTo>
                    <a:pt x="294182" y="824674"/>
                  </a:lnTo>
                  <a:lnTo>
                    <a:pt x="341807" y="836790"/>
                  </a:lnTo>
                  <a:lnTo>
                    <a:pt x="185089" y="1072426"/>
                  </a:lnTo>
                  <a:lnTo>
                    <a:pt x="496125" y="1072426"/>
                  </a:lnTo>
                  <a:lnTo>
                    <a:pt x="689711" y="781354"/>
                  </a:lnTo>
                  <a:lnTo>
                    <a:pt x="668235" y="741184"/>
                  </a:lnTo>
                  <a:lnTo>
                    <a:pt x="650252" y="699020"/>
                  </a:lnTo>
                  <a:lnTo>
                    <a:pt x="635927" y="655066"/>
                  </a:lnTo>
                  <a:lnTo>
                    <a:pt x="625462" y="609511"/>
                  </a:lnTo>
                  <a:lnTo>
                    <a:pt x="619036" y="562533"/>
                  </a:lnTo>
                  <a:lnTo>
                    <a:pt x="616851" y="514337"/>
                  </a:lnTo>
                  <a:lnTo>
                    <a:pt x="619252" y="463867"/>
                  </a:lnTo>
                  <a:lnTo>
                    <a:pt x="626287" y="414743"/>
                  </a:lnTo>
                  <a:lnTo>
                    <a:pt x="637743" y="367195"/>
                  </a:lnTo>
                  <a:lnTo>
                    <a:pt x="653402" y="321437"/>
                  </a:lnTo>
                  <a:lnTo>
                    <a:pt x="673061" y="277698"/>
                  </a:lnTo>
                  <a:lnTo>
                    <a:pt x="696480" y="236169"/>
                  </a:lnTo>
                  <a:lnTo>
                    <a:pt x="723442" y="197104"/>
                  </a:lnTo>
                  <a:lnTo>
                    <a:pt x="753732" y="160693"/>
                  </a:lnTo>
                  <a:close/>
                </a:path>
                <a:path w="1656080" h="1072515">
                  <a:moveTo>
                    <a:pt x="1655610" y="513486"/>
                  </a:moveTo>
                  <a:lnTo>
                    <a:pt x="1653501" y="466737"/>
                  </a:lnTo>
                  <a:lnTo>
                    <a:pt x="1647329" y="421182"/>
                  </a:lnTo>
                  <a:lnTo>
                    <a:pt x="1637258" y="376974"/>
                  </a:lnTo>
                  <a:lnTo>
                    <a:pt x="1623479" y="334314"/>
                  </a:lnTo>
                  <a:lnTo>
                    <a:pt x="1606169" y="293357"/>
                  </a:lnTo>
                  <a:lnTo>
                    <a:pt x="1585493" y="254317"/>
                  </a:lnTo>
                  <a:lnTo>
                    <a:pt x="1561668" y="217347"/>
                  </a:lnTo>
                  <a:lnTo>
                    <a:pt x="1534845" y="182651"/>
                  </a:lnTo>
                  <a:lnTo>
                    <a:pt x="1505204" y="150393"/>
                  </a:lnTo>
                  <a:lnTo>
                    <a:pt x="1472958" y="120764"/>
                  </a:lnTo>
                  <a:lnTo>
                    <a:pt x="1438249" y="93941"/>
                  </a:lnTo>
                  <a:lnTo>
                    <a:pt x="1401292" y="70104"/>
                  </a:lnTo>
                  <a:lnTo>
                    <a:pt x="1388313" y="63246"/>
                  </a:lnTo>
                  <a:lnTo>
                    <a:pt x="1388313" y="513486"/>
                  </a:lnTo>
                  <a:lnTo>
                    <a:pt x="1383309" y="563092"/>
                  </a:lnTo>
                  <a:lnTo>
                    <a:pt x="1368971" y="609307"/>
                  </a:lnTo>
                  <a:lnTo>
                    <a:pt x="1346263" y="651129"/>
                  </a:lnTo>
                  <a:lnTo>
                    <a:pt x="1316202" y="687565"/>
                  </a:lnTo>
                  <a:lnTo>
                    <a:pt x="1279766" y="717626"/>
                  </a:lnTo>
                  <a:lnTo>
                    <a:pt x="1237945" y="740321"/>
                  </a:lnTo>
                  <a:lnTo>
                    <a:pt x="1191729" y="754672"/>
                  </a:lnTo>
                  <a:lnTo>
                    <a:pt x="1142123" y="759675"/>
                  </a:lnTo>
                  <a:lnTo>
                    <a:pt x="1092504" y="754672"/>
                  </a:lnTo>
                  <a:lnTo>
                    <a:pt x="1046289" y="740321"/>
                  </a:lnTo>
                  <a:lnTo>
                    <a:pt x="1004468" y="717626"/>
                  </a:lnTo>
                  <a:lnTo>
                    <a:pt x="968032" y="687565"/>
                  </a:lnTo>
                  <a:lnTo>
                    <a:pt x="937971" y="651129"/>
                  </a:lnTo>
                  <a:lnTo>
                    <a:pt x="915276" y="609307"/>
                  </a:lnTo>
                  <a:lnTo>
                    <a:pt x="900925" y="563092"/>
                  </a:lnTo>
                  <a:lnTo>
                    <a:pt x="895921" y="513486"/>
                  </a:lnTo>
                  <a:lnTo>
                    <a:pt x="900925" y="463867"/>
                  </a:lnTo>
                  <a:lnTo>
                    <a:pt x="915276" y="417652"/>
                  </a:lnTo>
                  <a:lnTo>
                    <a:pt x="937971" y="375831"/>
                  </a:lnTo>
                  <a:lnTo>
                    <a:pt x="968032" y="339394"/>
                  </a:lnTo>
                  <a:lnTo>
                    <a:pt x="1004468" y="309333"/>
                  </a:lnTo>
                  <a:lnTo>
                    <a:pt x="1046289" y="286639"/>
                  </a:lnTo>
                  <a:lnTo>
                    <a:pt x="1092504" y="272288"/>
                  </a:lnTo>
                  <a:lnTo>
                    <a:pt x="1142123" y="267284"/>
                  </a:lnTo>
                  <a:lnTo>
                    <a:pt x="1191729" y="272288"/>
                  </a:lnTo>
                  <a:lnTo>
                    <a:pt x="1237945" y="286639"/>
                  </a:lnTo>
                  <a:lnTo>
                    <a:pt x="1279766" y="309333"/>
                  </a:lnTo>
                  <a:lnTo>
                    <a:pt x="1316202" y="339394"/>
                  </a:lnTo>
                  <a:lnTo>
                    <a:pt x="1346263" y="375831"/>
                  </a:lnTo>
                  <a:lnTo>
                    <a:pt x="1368971" y="417652"/>
                  </a:lnTo>
                  <a:lnTo>
                    <a:pt x="1383309" y="463867"/>
                  </a:lnTo>
                  <a:lnTo>
                    <a:pt x="1388313" y="513486"/>
                  </a:lnTo>
                  <a:lnTo>
                    <a:pt x="1388313" y="63246"/>
                  </a:lnTo>
                  <a:lnTo>
                    <a:pt x="1321295" y="32118"/>
                  </a:lnTo>
                  <a:lnTo>
                    <a:pt x="1278623" y="18338"/>
                  </a:lnTo>
                  <a:lnTo>
                    <a:pt x="1234414" y="8267"/>
                  </a:lnTo>
                  <a:lnTo>
                    <a:pt x="1188859" y="2095"/>
                  </a:lnTo>
                  <a:lnTo>
                    <a:pt x="1142123" y="0"/>
                  </a:lnTo>
                  <a:lnTo>
                    <a:pt x="1095375" y="2095"/>
                  </a:lnTo>
                  <a:lnTo>
                    <a:pt x="1049820" y="8267"/>
                  </a:lnTo>
                  <a:lnTo>
                    <a:pt x="1005611" y="18338"/>
                  </a:lnTo>
                  <a:lnTo>
                    <a:pt x="962952" y="32118"/>
                  </a:lnTo>
                  <a:lnTo>
                    <a:pt x="921994" y="49441"/>
                  </a:lnTo>
                  <a:lnTo>
                    <a:pt x="882954" y="70104"/>
                  </a:lnTo>
                  <a:lnTo>
                    <a:pt x="845985" y="93941"/>
                  </a:lnTo>
                  <a:lnTo>
                    <a:pt x="811288" y="120764"/>
                  </a:lnTo>
                  <a:lnTo>
                    <a:pt x="779030" y="150393"/>
                  </a:lnTo>
                  <a:lnTo>
                    <a:pt x="749401" y="182651"/>
                  </a:lnTo>
                  <a:lnTo>
                    <a:pt x="722579" y="217347"/>
                  </a:lnTo>
                  <a:lnTo>
                    <a:pt x="698741" y="254317"/>
                  </a:lnTo>
                  <a:lnTo>
                    <a:pt x="678078" y="293357"/>
                  </a:lnTo>
                  <a:lnTo>
                    <a:pt x="660755" y="334314"/>
                  </a:lnTo>
                  <a:lnTo>
                    <a:pt x="646976" y="376974"/>
                  </a:lnTo>
                  <a:lnTo>
                    <a:pt x="636905" y="421182"/>
                  </a:lnTo>
                  <a:lnTo>
                    <a:pt x="630732" y="466737"/>
                  </a:lnTo>
                  <a:lnTo>
                    <a:pt x="628637" y="513486"/>
                  </a:lnTo>
                  <a:lnTo>
                    <a:pt x="631050" y="563600"/>
                  </a:lnTo>
                  <a:lnTo>
                    <a:pt x="638136" y="612355"/>
                  </a:lnTo>
                  <a:lnTo>
                    <a:pt x="649693" y="659511"/>
                  </a:lnTo>
                  <a:lnTo>
                    <a:pt x="665480" y="704850"/>
                  </a:lnTo>
                  <a:lnTo>
                    <a:pt x="685266" y="748144"/>
                  </a:lnTo>
                  <a:lnTo>
                    <a:pt x="708850" y="789178"/>
                  </a:lnTo>
                  <a:lnTo>
                    <a:pt x="735977" y="827709"/>
                  </a:lnTo>
                  <a:lnTo>
                    <a:pt x="766457" y="863536"/>
                  </a:lnTo>
                  <a:lnTo>
                    <a:pt x="800036" y="896429"/>
                  </a:lnTo>
                  <a:lnTo>
                    <a:pt x="836498" y="926147"/>
                  </a:lnTo>
                  <a:lnTo>
                    <a:pt x="875639" y="952487"/>
                  </a:lnTo>
                  <a:lnTo>
                    <a:pt x="1013333" y="883183"/>
                  </a:lnTo>
                  <a:lnTo>
                    <a:pt x="1059268" y="860615"/>
                  </a:lnTo>
                  <a:lnTo>
                    <a:pt x="1105242" y="838682"/>
                  </a:lnTo>
                  <a:lnTo>
                    <a:pt x="1151293" y="817626"/>
                  </a:lnTo>
                  <a:lnTo>
                    <a:pt x="1197419" y="797648"/>
                  </a:lnTo>
                  <a:lnTo>
                    <a:pt x="1243634" y="779005"/>
                  </a:lnTo>
                  <a:lnTo>
                    <a:pt x="1289977" y="761911"/>
                  </a:lnTo>
                  <a:lnTo>
                    <a:pt x="1296758" y="759675"/>
                  </a:lnTo>
                  <a:lnTo>
                    <a:pt x="1336433" y="746582"/>
                  </a:lnTo>
                  <a:lnTo>
                    <a:pt x="1383042" y="733259"/>
                  </a:lnTo>
                  <a:lnTo>
                    <a:pt x="1429816" y="722172"/>
                  </a:lnTo>
                  <a:lnTo>
                    <a:pt x="1476756" y="713524"/>
                  </a:lnTo>
                  <a:lnTo>
                    <a:pt x="1523898" y="707555"/>
                  </a:lnTo>
                  <a:lnTo>
                    <a:pt x="1571256" y="704494"/>
                  </a:lnTo>
                  <a:lnTo>
                    <a:pt x="1618843" y="704570"/>
                  </a:lnTo>
                  <a:lnTo>
                    <a:pt x="1634578" y="659295"/>
                  </a:lnTo>
                  <a:lnTo>
                    <a:pt x="1646110" y="612203"/>
                  </a:lnTo>
                  <a:lnTo>
                    <a:pt x="1653184" y="563600"/>
                  </a:lnTo>
                  <a:lnTo>
                    <a:pt x="1655610" y="513486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10"/>
            <p:cNvSpPr/>
            <p:nvPr/>
          </p:nvSpPr>
          <p:spPr>
            <a:xfrm>
              <a:off x="1281560" y="6875443"/>
              <a:ext cx="1701800" cy="478790"/>
            </a:xfrm>
            <a:custGeom>
              <a:avLst/>
              <a:gdLst/>
              <a:ahLst/>
              <a:cxnLst/>
              <a:rect l="l" t="t" r="r" b="b"/>
              <a:pathLst>
                <a:path w="1701800" h="478790">
                  <a:moveTo>
                    <a:pt x="0" y="417943"/>
                  </a:moveTo>
                  <a:lnTo>
                    <a:pt x="42969" y="434798"/>
                  </a:lnTo>
                  <a:lnTo>
                    <a:pt x="85721" y="448654"/>
                  </a:lnTo>
                  <a:lnTo>
                    <a:pt x="128266" y="459667"/>
                  </a:lnTo>
                  <a:lnTo>
                    <a:pt x="170616" y="467987"/>
                  </a:lnTo>
                  <a:lnTo>
                    <a:pt x="212781" y="473769"/>
                  </a:lnTo>
                  <a:lnTo>
                    <a:pt x="254773" y="477165"/>
                  </a:lnTo>
                  <a:lnTo>
                    <a:pt x="296602" y="478329"/>
                  </a:lnTo>
                  <a:lnTo>
                    <a:pt x="338281" y="477413"/>
                  </a:lnTo>
                  <a:lnTo>
                    <a:pt x="379819" y="474570"/>
                  </a:lnTo>
                  <a:lnTo>
                    <a:pt x="421229" y="469955"/>
                  </a:lnTo>
                  <a:lnTo>
                    <a:pt x="462520" y="463718"/>
                  </a:lnTo>
                  <a:lnTo>
                    <a:pt x="503705" y="456015"/>
                  </a:lnTo>
                  <a:lnTo>
                    <a:pt x="544795" y="446997"/>
                  </a:lnTo>
                  <a:lnTo>
                    <a:pt x="562222" y="442671"/>
                  </a:lnTo>
                  <a:lnTo>
                    <a:pt x="169488" y="442671"/>
                  </a:lnTo>
                  <a:lnTo>
                    <a:pt x="127423" y="440713"/>
                  </a:lnTo>
                  <a:lnTo>
                    <a:pt x="85161" y="436042"/>
                  </a:lnTo>
                  <a:lnTo>
                    <a:pt x="42690" y="428504"/>
                  </a:lnTo>
                  <a:lnTo>
                    <a:pt x="0" y="417943"/>
                  </a:lnTo>
                  <a:close/>
                </a:path>
                <a:path w="1701800" h="478790">
                  <a:moveTo>
                    <a:pt x="1520764" y="0"/>
                  </a:moveTo>
                  <a:lnTo>
                    <a:pt x="1478885" y="600"/>
                  </a:lnTo>
                  <a:lnTo>
                    <a:pt x="1437180" y="3603"/>
                  </a:lnTo>
                  <a:lnTo>
                    <a:pt x="1395639" y="8853"/>
                  </a:lnTo>
                  <a:lnTo>
                    <a:pt x="1354250" y="16196"/>
                  </a:lnTo>
                  <a:lnTo>
                    <a:pt x="1313002" y="25477"/>
                  </a:lnTo>
                  <a:lnTo>
                    <a:pt x="1271883" y="36541"/>
                  </a:lnTo>
                  <a:lnTo>
                    <a:pt x="1230883" y="49232"/>
                  </a:lnTo>
                  <a:lnTo>
                    <a:pt x="1189990" y="63395"/>
                  </a:lnTo>
                  <a:lnTo>
                    <a:pt x="1149192" y="78876"/>
                  </a:lnTo>
                  <a:lnTo>
                    <a:pt x="1108479" y="95520"/>
                  </a:lnTo>
                  <a:lnTo>
                    <a:pt x="1067839" y="113172"/>
                  </a:lnTo>
                  <a:lnTo>
                    <a:pt x="1027261" y="131675"/>
                  </a:lnTo>
                  <a:lnTo>
                    <a:pt x="986734" y="150877"/>
                  </a:lnTo>
                  <a:lnTo>
                    <a:pt x="946247" y="170621"/>
                  </a:lnTo>
                  <a:lnTo>
                    <a:pt x="784465" y="251922"/>
                  </a:lnTo>
                  <a:lnTo>
                    <a:pt x="703518" y="291797"/>
                  </a:lnTo>
                  <a:lnTo>
                    <a:pt x="662991" y="310999"/>
                  </a:lnTo>
                  <a:lnTo>
                    <a:pt x="622413" y="329502"/>
                  </a:lnTo>
                  <a:lnTo>
                    <a:pt x="581773" y="347153"/>
                  </a:lnTo>
                  <a:lnTo>
                    <a:pt x="541060" y="363797"/>
                  </a:lnTo>
                  <a:lnTo>
                    <a:pt x="500263" y="379278"/>
                  </a:lnTo>
                  <a:lnTo>
                    <a:pt x="459369" y="393441"/>
                  </a:lnTo>
                  <a:lnTo>
                    <a:pt x="418369" y="406132"/>
                  </a:lnTo>
                  <a:lnTo>
                    <a:pt x="377250" y="417195"/>
                  </a:lnTo>
                  <a:lnTo>
                    <a:pt x="336002" y="426476"/>
                  </a:lnTo>
                  <a:lnTo>
                    <a:pt x="294613" y="433819"/>
                  </a:lnTo>
                  <a:lnTo>
                    <a:pt x="253072" y="439069"/>
                  </a:lnTo>
                  <a:lnTo>
                    <a:pt x="211367" y="442071"/>
                  </a:lnTo>
                  <a:lnTo>
                    <a:pt x="169488" y="442671"/>
                  </a:lnTo>
                  <a:lnTo>
                    <a:pt x="562222" y="442671"/>
                  </a:lnTo>
                  <a:lnTo>
                    <a:pt x="626732" y="425631"/>
                  </a:lnTo>
                  <a:lnTo>
                    <a:pt x="667601" y="413589"/>
                  </a:lnTo>
                  <a:lnTo>
                    <a:pt x="708420" y="400844"/>
                  </a:lnTo>
                  <a:lnTo>
                    <a:pt x="789949" y="373862"/>
                  </a:lnTo>
                  <a:lnTo>
                    <a:pt x="952883" y="318205"/>
                  </a:lnTo>
                  <a:lnTo>
                    <a:pt x="993656" y="304831"/>
                  </a:lnTo>
                  <a:lnTo>
                    <a:pt x="1034467" y="291980"/>
                  </a:lnTo>
                  <a:lnTo>
                    <a:pt x="1075327" y="279803"/>
                  </a:lnTo>
                  <a:lnTo>
                    <a:pt x="1116247" y="268456"/>
                  </a:lnTo>
                  <a:lnTo>
                    <a:pt x="1157238" y="258089"/>
                  </a:lnTo>
                  <a:lnTo>
                    <a:pt x="1198312" y="248857"/>
                  </a:lnTo>
                  <a:lnTo>
                    <a:pt x="1239479" y="240913"/>
                  </a:lnTo>
                  <a:lnTo>
                    <a:pt x="1280752" y="234409"/>
                  </a:lnTo>
                  <a:lnTo>
                    <a:pt x="1322139" y="229499"/>
                  </a:lnTo>
                  <a:lnTo>
                    <a:pt x="1363654" y="226335"/>
                  </a:lnTo>
                  <a:lnTo>
                    <a:pt x="1405307" y="225071"/>
                  </a:lnTo>
                  <a:lnTo>
                    <a:pt x="1665721" y="225071"/>
                  </a:lnTo>
                  <a:lnTo>
                    <a:pt x="1653450" y="205792"/>
                  </a:lnTo>
                  <a:lnTo>
                    <a:pt x="1629418" y="168732"/>
                  </a:lnTo>
                  <a:lnTo>
                    <a:pt x="1605437" y="132427"/>
                  </a:lnTo>
                  <a:lnTo>
                    <a:pt x="1626544" y="104134"/>
                  </a:lnTo>
                  <a:lnTo>
                    <a:pt x="1647715" y="76736"/>
                  </a:lnTo>
                  <a:lnTo>
                    <a:pt x="1668951" y="50259"/>
                  </a:lnTo>
                  <a:lnTo>
                    <a:pt x="1690253" y="24726"/>
                  </a:lnTo>
                  <a:lnTo>
                    <a:pt x="1647562" y="14165"/>
                  </a:lnTo>
                  <a:lnTo>
                    <a:pt x="1605091" y="6627"/>
                  </a:lnTo>
                  <a:lnTo>
                    <a:pt x="1562829" y="1957"/>
                  </a:lnTo>
                  <a:lnTo>
                    <a:pt x="1520764" y="0"/>
                  </a:lnTo>
                  <a:close/>
                </a:path>
                <a:path w="1701800" h="478790">
                  <a:moveTo>
                    <a:pt x="1665721" y="225071"/>
                  </a:moveTo>
                  <a:lnTo>
                    <a:pt x="1405307" y="225071"/>
                  </a:lnTo>
                  <a:lnTo>
                    <a:pt x="1447109" y="225860"/>
                  </a:lnTo>
                  <a:lnTo>
                    <a:pt x="1489071" y="228854"/>
                  </a:lnTo>
                  <a:lnTo>
                    <a:pt x="1531205" y="234208"/>
                  </a:lnTo>
                  <a:lnTo>
                    <a:pt x="1573521" y="242073"/>
                  </a:lnTo>
                  <a:lnTo>
                    <a:pt x="1616031" y="252603"/>
                  </a:lnTo>
                  <a:lnTo>
                    <a:pt x="1658746" y="265951"/>
                  </a:lnTo>
                  <a:lnTo>
                    <a:pt x="1701676" y="282270"/>
                  </a:lnTo>
                  <a:lnTo>
                    <a:pt x="1677535" y="243631"/>
                  </a:lnTo>
                  <a:lnTo>
                    <a:pt x="1665721" y="225071"/>
                  </a:lnTo>
                  <a:close/>
                </a:path>
              </a:pathLst>
            </a:custGeom>
            <a:solidFill>
              <a:srgbClr val="C732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11"/>
            <p:cNvSpPr/>
            <p:nvPr/>
          </p:nvSpPr>
          <p:spPr>
            <a:xfrm>
              <a:off x="2373558" y="7219705"/>
              <a:ext cx="472440" cy="71755"/>
            </a:xfrm>
            <a:custGeom>
              <a:avLst/>
              <a:gdLst/>
              <a:ahLst/>
              <a:cxnLst/>
              <a:rect l="l" t="t" r="r" b="b"/>
              <a:pathLst>
                <a:path w="472439" h="71754">
                  <a:moveTo>
                    <a:pt x="33811" y="18566"/>
                  </a:moveTo>
                  <a:lnTo>
                    <a:pt x="15146" y="18566"/>
                  </a:lnTo>
                  <a:lnTo>
                    <a:pt x="15146" y="69768"/>
                  </a:lnTo>
                  <a:lnTo>
                    <a:pt x="33811" y="69768"/>
                  </a:lnTo>
                  <a:lnTo>
                    <a:pt x="33811" y="18566"/>
                  </a:lnTo>
                  <a:close/>
                </a:path>
                <a:path w="472439" h="71754">
                  <a:moveTo>
                    <a:pt x="33811" y="878"/>
                  </a:moveTo>
                  <a:lnTo>
                    <a:pt x="20030" y="878"/>
                  </a:lnTo>
                  <a:lnTo>
                    <a:pt x="0" y="6549"/>
                  </a:lnTo>
                  <a:lnTo>
                    <a:pt x="3618" y="21203"/>
                  </a:lnTo>
                  <a:lnTo>
                    <a:pt x="15146" y="18566"/>
                  </a:lnTo>
                  <a:lnTo>
                    <a:pt x="33811" y="18566"/>
                  </a:lnTo>
                  <a:lnTo>
                    <a:pt x="33811" y="878"/>
                  </a:lnTo>
                  <a:close/>
                </a:path>
                <a:path w="472439" h="71754">
                  <a:moveTo>
                    <a:pt x="54526" y="49932"/>
                  </a:moveTo>
                  <a:lnTo>
                    <a:pt x="45633" y="63028"/>
                  </a:lnTo>
                  <a:lnTo>
                    <a:pt x="51887" y="67914"/>
                  </a:lnTo>
                  <a:lnTo>
                    <a:pt x="59314" y="71136"/>
                  </a:lnTo>
                  <a:lnTo>
                    <a:pt x="69476" y="71136"/>
                  </a:lnTo>
                  <a:lnTo>
                    <a:pt x="83081" y="68405"/>
                  </a:lnTo>
                  <a:lnTo>
                    <a:pt x="93003" y="60718"/>
                  </a:lnTo>
                  <a:lnTo>
                    <a:pt x="95719" y="55403"/>
                  </a:lnTo>
                  <a:lnTo>
                    <a:pt x="63713" y="55403"/>
                  </a:lnTo>
                  <a:lnTo>
                    <a:pt x="59216" y="53647"/>
                  </a:lnTo>
                  <a:lnTo>
                    <a:pt x="54526" y="49932"/>
                  </a:lnTo>
                  <a:close/>
                </a:path>
                <a:path w="472439" h="71754">
                  <a:moveTo>
                    <a:pt x="100113" y="41137"/>
                  </a:moveTo>
                  <a:lnTo>
                    <a:pt x="82083" y="41137"/>
                  </a:lnTo>
                  <a:lnTo>
                    <a:pt x="81202" y="49932"/>
                  </a:lnTo>
                  <a:lnTo>
                    <a:pt x="77000" y="55403"/>
                  </a:lnTo>
                  <a:lnTo>
                    <a:pt x="95719" y="55403"/>
                  </a:lnTo>
                  <a:lnTo>
                    <a:pt x="99077" y="48835"/>
                  </a:lnTo>
                  <a:lnTo>
                    <a:pt x="100113" y="41137"/>
                  </a:lnTo>
                  <a:close/>
                </a:path>
                <a:path w="472439" h="71754">
                  <a:moveTo>
                    <a:pt x="81885" y="0"/>
                  </a:moveTo>
                  <a:lnTo>
                    <a:pt x="71921" y="0"/>
                  </a:lnTo>
                  <a:lnTo>
                    <a:pt x="61065" y="1763"/>
                  </a:lnTo>
                  <a:lnTo>
                    <a:pt x="52426" y="6779"/>
                  </a:lnTo>
                  <a:lnTo>
                    <a:pt x="46719" y="14635"/>
                  </a:lnTo>
                  <a:lnTo>
                    <a:pt x="44658" y="24919"/>
                  </a:lnTo>
                  <a:lnTo>
                    <a:pt x="46377" y="34052"/>
                  </a:lnTo>
                  <a:lnTo>
                    <a:pt x="51155" y="40905"/>
                  </a:lnTo>
                  <a:lnTo>
                    <a:pt x="58425" y="45212"/>
                  </a:lnTo>
                  <a:lnTo>
                    <a:pt x="67618" y="46706"/>
                  </a:lnTo>
                  <a:lnTo>
                    <a:pt x="73677" y="46706"/>
                  </a:lnTo>
                  <a:lnTo>
                    <a:pt x="78563" y="44460"/>
                  </a:lnTo>
                  <a:lnTo>
                    <a:pt x="82083" y="41137"/>
                  </a:lnTo>
                  <a:lnTo>
                    <a:pt x="100113" y="41137"/>
                  </a:lnTo>
                  <a:lnTo>
                    <a:pt x="101066" y="34052"/>
                  </a:lnTo>
                  <a:lnTo>
                    <a:pt x="101112" y="33124"/>
                  </a:lnTo>
                  <a:lnTo>
                    <a:pt x="66837" y="33124"/>
                  </a:lnTo>
                  <a:lnTo>
                    <a:pt x="63028" y="29315"/>
                  </a:lnTo>
                  <a:lnTo>
                    <a:pt x="63028" y="18666"/>
                  </a:lnTo>
                  <a:lnTo>
                    <a:pt x="66643" y="14756"/>
                  </a:lnTo>
                  <a:lnTo>
                    <a:pt x="97481" y="14756"/>
                  </a:lnTo>
                  <a:lnTo>
                    <a:pt x="96315" y="12259"/>
                  </a:lnTo>
                  <a:lnTo>
                    <a:pt x="92930" y="8013"/>
                  </a:lnTo>
                  <a:lnTo>
                    <a:pt x="87750" y="2833"/>
                  </a:lnTo>
                  <a:lnTo>
                    <a:pt x="81885" y="0"/>
                  </a:lnTo>
                  <a:close/>
                </a:path>
                <a:path w="472439" h="71754">
                  <a:moveTo>
                    <a:pt x="97481" y="14756"/>
                  </a:moveTo>
                  <a:lnTo>
                    <a:pt x="78563" y="14756"/>
                  </a:lnTo>
                  <a:lnTo>
                    <a:pt x="82284" y="18666"/>
                  </a:lnTo>
                  <a:lnTo>
                    <a:pt x="82285" y="29315"/>
                  </a:lnTo>
                  <a:lnTo>
                    <a:pt x="78761" y="33124"/>
                  </a:lnTo>
                  <a:lnTo>
                    <a:pt x="101112" y="33124"/>
                  </a:lnTo>
                  <a:lnTo>
                    <a:pt x="100557" y="24819"/>
                  </a:lnTo>
                  <a:lnTo>
                    <a:pt x="98903" y="17798"/>
                  </a:lnTo>
                  <a:lnTo>
                    <a:pt x="97481" y="14756"/>
                  </a:lnTo>
                  <a:close/>
                </a:path>
                <a:path w="472439" h="71754">
                  <a:moveTo>
                    <a:pt x="117162" y="47099"/>
                  </a:moveTo>
                  <a:lnTo>
                    <a:pt x="105238" y="59021"/>
                  </a:lnTo>
                  <a:lnTo>
                    <a:pt x="110737" y="64005"/>
                  </a:lnTo>
                  <a:lnTo>
                    <a:pt x="117344" y="67826"/>
                  </a:lnTo>
                  <a:lnTo>
                    <a:pt x="125179" y="70273"/>
                  </a:lnTo>
                  <a:lnTo>
                    <a:pt x="134359" y="71136"/>
                  </a:lnTo>
                  <a:lnTo>
                    <a:pt x="144912" y="69530"/>
                  </a:lnTo>
                  <a:lnTo>
                    <a:pt x="153267" y="64956"/>
                  </a:lnTo>
                  <a:lnTo>
                    <a:pt x="158764" y="57780"/>
                  </a:lnTo>
                  <a:lnTo>
                    <a:pt x="159366" y="54918"/>
                  </a:lnTo>
                  <a:lnTo>
                    <a:pt x="127227" y="54918"/>
                  </a:lnTo>
                  <a:lnTo>
                    <a:pt x="122047" y="52081"/>
                  </a:lnTo>
                  <a:lnTo>
                    <a:pt x="117162" y="47099"/>
                  </a:lnTo>
                  <a:close/>
                </a:path>
                <a:path w="472439" h="71754">
                  <a:moveTo>
                    <a:pt x="159376" y="1367"/>
                  </a:moveTo>
                  <a:lnTo>
                    <a:pt x="109929" y="1367"/>
                  </a:lnTo>
                  <a:lnTo>
                    <a:pt x="109929" y="16711"/>
                  </a:lnTo>
                  <a:lnTo>
                    <a:pt x="136119" y="16711"/>
                  </a:lnTo>
                  <a:lnTo>
                    <a:pt x="120388" y="30877"/>
                  </a:lnTo>
                  <a:lnTo>
                    <a:pt x="123123" y="40749"/>
                  </a:lnTo>
                  <a:lnTo>
                    <a:pt x="138268" y="40749"/>
                  </a:lnTo>
                  <a:lnTo>
                    <a:pt x="142275" y="43387"/>
                  </a:lnTo>
                  <a:lnTo>
                    <a:pt x="142275" y="52181"/>
                  </a:lnTo>
                  <a:lnTo>
                    <a:pt x="138855" y="54918"/>
                  </a:lnTo>
                  <a:lnTo>
                    <a:pt x="159366" y="54918"/>
                  </a:lnTo>
                  <a:lnTo>
                    <a:pt x="143056" y="28922"/>
                  </a:lnTo>
                  <a:lnTo>
                    <a:pt x="159376" y="14951"/>
                  </a:lnTo>
                  <a:lnTo>
                    <a:pt x="159376" y="1367"/>
                  </a:lnTo>
                  <a:close/>
                </a:path>
                <a:path w="472439" h="71754">
                  <a:moveTo>
                    <a:pt x="198756" y="18566"/>
                  </a:moveTo>
                  <a:lnTo>
                    <a:pt x="180089" y="18566"/>
                  </a:lnTo>
                  <a:lnTo>
                    <a:pt x="180089" y="69768"/>
                  </a:lnTo>
                  <a:lnTo>
                    <a:pt x="198756" y="69768"/>
                  </a:lnTo>
                  <a:lnTo>
                    <a:pt x="198756" y="18566"/>
                  </a:lnTo>
                  <a:close/>
                </a:path>
                <a:path w="472439" h="71754">
                  <a:moveTo>
                    <a:pt x="198756" y="878"/>
                  </a:moveTo>
                  <a:lnTo>
                    <a:pt x="184975" y="878"/>
                  </a:lnTo>
                  <a:lnTo>
                    <a:pt x="164945" y="6549"/>
                  </a:lnTo>
                  <a:lnTo>
                    <a:pt x="168563" y="21203"/>
                  </a:lnTo>
                  <a:lnTo>
                    <a:pt x="180089" y="18566"/>
                  </a:lnTo>
                  <a:lnTo>
                    <a:pt x="198756" y="18566"/>
                  </a:lnTo>
                  <a:lnTo>
                    <a:pt x="198756" y="878"/>
                  </a:lnTo>
                  <a:close/>
                </a:path>
                <a:path w="472439" h="71754">
                  <a:moveTo>
                    <a:pt x="241358" y="31075"/>
                  </a:moveTo>
                  <a:lnTo>
                    <a:pt x="209307" y="31075"/>
                  </a:lnTo>
                  <a:lnTo>
                    <a:pt x="209307" y="47393"/>
                  </a:lnTo>
                  <a:lnTo>
                    <a:pt x="241358" y="47393"/>
                  </a:lnTo>
                  <a:lnTo>
                    <a:pt x="241358" y="31075"/>
                  </a:lnTo>
                  <a:close/>
                </a:path>
                <a:path w="472439" h="71754">
                  <a:moveTo>
                    <a:pt x="300821" y="16711"/>
                  </a:moveTo>
                  <a:lnTo>
                    <a:pt x="279861" y="16711"/>
                  </a:lnTo>
                  <a:lnTo>
                    <a:pt x="282888" y="19347"/>
                  </a:lnTo>
                  <a:lnTo>
                    <a:pt x="282888" y="27753"/>
                  </a:lnTo>
                  <a:lnTo>
                    <a:pt x="280544" y="31075"/>
                  </a:lnTo>
                  <a:lnTo>
                    <a:pt x="248494" y="55505"/>
                  </a:lnTo>
                  <a:lnTo>
                    <a:pt x="248494" y="69768"/>
                  </a:lnTo>
                  <a:lnTo>
                    <a:pt x="302627" y="69768"/>
                  </a:lnTo>
                  <a:lnTo>
                    <a:pt x="302627" y="54331"/>
                  </a:lnTo>
                  <a:lnTo>
                    <a:pt x="274388" y="54331"/>
                  </a:lnTo>
                  <a:lnTo>
                    <a:pt x="286114" y="46123"/>
                  </a:lnTo>
                  <a:lnTo>
                    <a:pt x="292915" y="40870"/>
                  </a:lnTo>
                  <a:lnTo>
                    <a:pt x="297875" y="35544"/>
                  </a:lnTo>
                  <a:lnTo>
                    <a:pt x="300912" y="29522"/>
                  </a:lnTo>
                  <a:lnTo>
                    <a:pt x="301942" y="22183"/>
                  </a:lnTo>
                  <a:lnTo>
                    <a:pt x="300821" y="16711"/>
                  </a:lnTo>
                  <a:close/>
                </a:path>
                <a:path w="472439" h="71754">
                  <a:moveTo>
                    <a:pt x="276731" y="194"/>
                  </a:moveTo>
                  <a:lnTo>
                    <a:pt x="267805" y="1151"/>
                  </a:lnTo>
                  <a:lnTo>
                    <a:pt x="260573" y="3969"/>
                  </a:lnTo>
                  <a:lnTo>
                    <a:pt x="254458" y="8564"/>
                  </a:lnTo>
                  <a:lnTo>
                    <a:pt x="248883" y="14853"/>
                  </a:lnTo>
                  <a:lnTo>
                    <a:pt x="261684" y="25502"/>
                  </a:lnTo>
                  <a:lnTo>
                    <a:pt x="267059" y="19347"/>
                  </a:lnTo>
                  <a:lnTo>
                    <a:pt x="270673" y="16711"/>
                  </a:lnTo>
                  <a:lnTo>
                    <a:pt x="300821" y="16711"/>
                  </a:lnTo>
                  <a:lnTo>
                    <a:pt x="300105" y="13222"/>
                  </a:lnTo>
                  <a:lnTo>
                    <a:pt x="294944" y="6277"/>
                  </a:lnTo>
                  <a:lnTo>
                    <a:pt x="286978" y="1788"/>
                  </a:lnTo>
                  <a:lnTo>
                    <a:pt x="276731" y="194"/>
                  </a:lnTo>
                  <a:close/>
                </a:path>
                <a:path w="472439" h="71754">
                  <a:moveTo>
                    <a:pt x="342007" y="0"/>
                  </a:moveTo>
                  <a:lnTo>
                    <a:pt x="328840" y="2836"/>
                  </a:lnTo>
                  <a:lnTo>
                    <a:pt x="318835" y="10529"/>
                  </a:lnTo>
                  <a:lnTo>
                    <a:pt x="312475" y="21849"/>
                  </a:lnTo>
                  <a:lnTo>
                    <a:pt x="310248" y="35568"/>
                  </a:lnTo>
                  <a:lnTo>
                    <a:pt x="312431" y="49371"/>
                  </a:lnTo>
                  <a:lnTo>
                    <a:pt x="318701" y="60681"/>
                  </a:lnTo>
                  <a:lnTo>
                    <a:pt x="328634" y="68327"/>
                  </a:lnTo>
                  <a:lnTo>
                    <a:pt x="341809" y="71136"/>
                  </a:lnTo>
                  <a:lnTo>
                    <a:pt x="355017" y="68300"/>
                  </a:lnTo>
                  <a:lnTo>
                    <a:pt x="365018" y="60608"/>
                  </a:lnTo>
                  <a:lnTo>
                    <a:pt x="368532" y="54331"/>
                  </a:lnTo>
                  <a:lnTo>
                    <a:pt x="334385" y="54331"/>
                  </a:lnTo>
                  <a:lnTo>
                    <a:pt x="329366" y="46609"/>
                  </a:lnTo>
                  <a:lnTo>
                    <a:pt x="329303" y="24429"/>
                  </a:lnTo>
                  <a:lnTo>
                    <a:pt x="334285" y="16808"/>
                  </a:lnTo>
                  <a:lnTo>
                    <a:pt x="368614" y="16808"/>
                  </a:lnTo>
                  <a:lnTo>
                    <a:pt x="365079" y="10454"/>
                  </a:lnTo>
                  <a:lnTo>
                    <a:pt x="355141" y="2809"/>
                  </a:lnTo>
                  <a:lnTo>
                    <a:pt x="342007" y="0"/>
                  </a:lnTo>
                  <a:close/>
                </a:path>
                <a:path w="472439" h="71754">
                  <a:moveTo>
                    <a:pt x="368614" y="16808"/>
                  </a:moveTo>
                  <a:lnTo>
                    <a:pt x="349333" y="16808"/>
                  </a:lnTo>
                  <a:lnTo>
                    <a:pt x="354514" y="24721"/>
                  </a:lnTo>
                  <a:lnTo>
                    <a:pt x="354514" y="46609"/>
                  </a:lnTo>
                  <a:lnTo>
                    <a:pt x="349628" y="54331"/>
                  </a:lnTo>
                  <a:lnTo>
                    <a:pt x="368532" y="54331"/>
                  </a:lnTo>
                  <a:lnTo>
                    <a:pt x="371355" y="49289"/>
                  </a:lnTo>
                  <a:lnTo>
                    <a:pt x="373569" y="35568"/>
                  </a:lnTo>
                  <a:lnTo>
                    <a:pt x="371371" y="21765"/>
                  </a:lnTo>
                  <a:lnTo>
                    <a:pt x="368614" y="16808"/>
                  </a:lnTo>
                  <a:close/>
                </a:path>
                <a:path w="472439" h="71754">
                  <a:moveTo>
                    <a:pt x="432152" y="16711"/>
                  </a:moveTo>
                  <a:lnTo>
                    <a:pt x="411189" y="16711"/>
                  </a:lnTo>
                  <a:lnTo>
                    <a:pt x="414219" y="19347"/>
                  </a:lnTo>
                  <a:lnTo>
                    <a:pt x="414219" y="27753"/>
                  </a:lnTo>
                  <a:lnTo>
                    <a:pt x="411872" y="31075"/>
                  </a:lnTo>
                  <a:lnTo>
                    <a:pt x="379821" y="55505"/>
                  </a:lnTo>
                  <a:lnTo>
                    <a:pt x="379821" y="69768"/>
                  </a:lnTo>
                  <a:lnTo>
                    <a:pt x="433959" y="69768"/>
                  </a:lnTo>
                  <a:lnTo>
                    <a:pt x="433959" y="54331"/>
                  </a:lnTo>
                  <a:lnTo>
                    <a:pt x="405716" y="54331"/>
                  </a:lnTo>
                  <a:lnTo>
                    <a:pt x="417441" y="46123"/>
                  </a:lnTo>
                  <a:lnTo>
                    <a:pt x="424243" y="40870"/>
                  </a:lnTo>
                  <a:lnTo>
                    <a:pt x="429205" y="35544"/>
                  </a:lnTo>
                  <a:lnTo>
                    <a:pt x="432243" y="29522"/>
                  </a:lnTo>
                  <a:lnTo>
                    <a:pt x="433274" y="22183"/>
                  </a:lnTo>
                  <a:lnTo>
                    <a:pt x="432152" y="16711"/>
                  </a:lnTo>
                  <a:close/>
                </a:path>
                <a:path w="472439" h="71754">
                  <a:moveTo>
                    <a:pt x="408063" y="194"/>
                  </a:moveTo>
                  <a:lnTo>
                    <a:pt x="399135" y="1151"/>
                  </a:lnTo>
                  <a:lnTo>
                    <a:pt x="391902" y="3969"/>
                  </a:lnTo>
                  <a:lnTo>
                    <a:pt x="385787" y="8564"/>
                  </a:lnTo>
                  <a:lnTo>
                    <a:pt x="380213" y="14853"/>
                  </a:lnTo>
                  <a:lnTo>
                    <a:pt x="393015" y="25502"/>
                  </a:lnTo>
                  <a:lnTo>
                    <a:pt x="398390" y="19347"/>
                  </a:lnTo>
                  <a:lnTo>
                    <a:pt x="402004" y="16711"/>
                  </a:lnTo>
                  <a:lnTo>
                    <a:pt x="432152" y="16711"/>
                  </a:lnTo>
                  <a:lnTo>
                    <a:pt x="431437" y="13222"/>
                  </a:lnTo>
                  <a:lnTo>
                    <a:pt x="426275" y="6277"/>
                  </a:lnTo>
                  <a:lnTo>
                    <a:pt x="418310" y="1788"/>
                  </a:lnTo>
                  <a:lnTo>
                    <a:pt x="408063" y="194"/>
                  </a:lnTo>
                  <a:close/>
                </a:path>
                <a:path w="472439" h="71754">
                  <a:moveTo>
                    <a:pt x="472165" y="18566"/>
                  </a:moveTo>
                  <a:lnTo>
                    <a:pt x="453499" y="18566"/>
                  </a:lnTo>
                  <a:lnTo>
                    <a:pt x="453499" y="69768"/>
                  </a:lnTo>
                  <a:lnTo>
                    <a:pt x="472165" y="69768"/>
                  </a:lnTo>
                  <a:lnTo>
                    <a:pt x="472165" y="18566"/>
                  </a:lnTo>
                  <a:close/>
                </a:path>
                <a:path w="472439" h="71754">
                  <a:moveTo>
                    <a:pt x="472165" y="878"/>
                  </a:moveTo>
                  <a:lnTo>
                    <a:pt x="458384" y="878"/>
                  </a:lnTo>
                  <a:lnTo>
                    <a:pt x="438354" y="6549"/>
                  </a:lnTo>
                  <a:lnTo>
                    <a:pt x="441968" y="21203"/>
                  </a:lnTo>
                  <a:lnTo>
                    <a:pt x="453499" y="18566"/>
                  </a:lnTo>
                  <a:lnTo>
                    <a:pt x="472165" y="18566"/>
                  </a:lnTo>
                  <a:lnTo>
                    <a:pt x="472165" y="878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89206" y="6538251"/>
              <a:ext cx="227017" cy="235806"/>
            </a:xfrm>
            <a:prstGeom prst="rect">
              <a:avLst/>
            </a:prstGeom>
          </p:spPr>
        </p:pic>
        <p:sp>
          <p:nvSpPr>
            <p:cNvPr id="47" name="object 13"/>
            <p:cNvSpPr/>
            <p:nvPr/>
          </p:nvSpPr>
          <p:spPr>
            <a:xfrm>
              <a:off x="2174875" y="6690409"/>
              <a:ext cx="314960" cy="124460"/>
            </a:xfrm>
            <a:custGeom>
              <a:avLst/>
              <a:gdLst/>
              <a:ahLst/>
              <a:cxnLst/>
              <a:rect l="l" t="t" r="r" b="b"/>
              <a:pathLst>
                <a:path w="314960" h="124459">
                  <a:moveTo>
                    <a:pt x="21682" y="0"/>
                  </a:moveTo>
                  <a:lnTo>
                    <a:pt x="11007" y="2986"/>
                  </a:lnTo>
                  <a:lnTo>
                    <a:pt x="3068" y="10042"/>
                  </a:lnTo>
                  <a:lnTo>
                    <a:pt x="0" y="21368"/>
                  </a:lnTo>
                  <a:lnTo>
                    <a:pt x="712" y="31254"/>
                  </a:lnTo>
                  <a:lnTo>
                    <a:pt x="4455" y="38842"/>
                  </a:lnTo>
                  <a:lnTo>
                    <a:pt x="10536" y="43150"/>
                  </a:lnTo>
                  <a:lnTo>
                    <a:pt x="18258" y="43196"/>
                  </a:lnTo>
                  <a:lnTo>
                    <a:pt x="20487" y="30279"/>
                  </a:lnTo>
                  <a:lnTo>
                    <a:pt x="15203" y="27017"/>
                  </a:lnTo>
                  <a:lnTo>
                    <a:pt x="12171" y="22322"/>
                  </a:lnTo>
                  <a:lnTo>
                    <a:pt x="16924" y="15580"/>
                  </a:lnTo>
                  <a:lnTo>
                    <a:pt x="22638" y="12847"/>
                  </a:lnTo>
                  <a:lnTo>
                    <a:pt x="26792" y="15118"/>
                  </a:lnTo>
                  <a:lnTo>
                    <a:pt x="29018" y="20404"/>
                  </a:lnTo>
                  <a:lnTo>
                    <a:pt x="28948" y="26715"/>
                  </a:lnTo>
                  <a:lnTo>
                    <a:pt x="26755" y="32542"/>
                  </a:lnTo>
                  <a:lnTo>
                    <a:pt x="23411" y="38081"/>
                  </a:lnTo>
                  <a:lnTo>
                    <a:pt x="16031" y="48985"/>
                  </a:lnTo>
                  <a:lnTo>
                    <a:pt x="8966" y="60555"/>
                  </a:lnTo>
                  <a:lnTo>
                    <a:pt x="4254" y="72576"/>
                  </a:lnTo>
                  <a:lnTo>
                    <a:pt x="1979" y="84158"/>
                  </a:lnTo>
                  <a:lnTo>
                    <a:pt x="2225" y="94412"/>
                  </a:lnTo>
                  <a:lnTo>
                    <a:pt x="9849" y="113136"/>
                  </a:lnTo>
                  <a:lnTo>
                    <a:pt x="27781" y="122064"/>
                  </a:lnTo>
                  <a:lnTo>
                    <a:pt x="48189" y="121508"/>
                  </a:lnTo>
                  <a:lnTo>
                    <a:pt x="63240" y="111782"/>
                  </a:lnTo>
                  <a:lnTo>
                    <a:pt x="80112" y="122275"/>
                  </a:lnTo>
                  <a:lnTo>
                    <a:pt x="97635" y="123468"/>
                  </a:lnTo>
                  <a:lnTo>
                    <a:pt x="113661" y="118818"/>
                  </a:lnTo>
                  <a:lnTo>
                    <a:pt x="126043" y="111782"/>
                  </a:lnTo>
                  <a:lnTo>
                    <a:pt x="139501" y="120714"/>
                  </a:lnTo>
                  <a:lnTo>
                    <a:pt x="155752" y="124075"/>
                  </a:lnTo>
                  <a:lnTo>
                    <a:pt x="172180" y="121290"/>
                  </a:lnTo>
                  <a:lnTo>
                    <a:pt x="186170" y="111782"/>
                  </a:lnTo>
                  <a:lnTo>
                    <a:pt x="200730" y="121505"/>
                  </a:lnTo>
                  <a:lnTo>
                    <a:pt x="218543" y="123510"/>
                  </a:lnTo>
                  <a:lnTo>
                    <a:pt x="235313" y="119651"/>
                  </a:lnTo>
                  <a:lnTo>
                    <a:pt x="246740" y="111782"/>
                  </a:lnTo>
                  <a:lnTo>
                    <a:pt x="261999" y="122092"/>
                  </a:lnTo>
                  <a:lnTo>
                    <a:pt x="281026" y="121664"/>
                  </a:lnTo>
                  <a:lnTo>
                    <a:pt x="299946" y="110839"/>
                  </a:lnTo>
                  <a:lnTo>
                    <a:pt x="314885" y="89960"/>
                  </a:lnTo>
                  <a:lnTo>
                    <a:pt x="56117" y="89960"/>
                  </a:lnTo>
                  <a:lnTo>
                    <a:pt x="44524" y="85861"/>
                  </a:lnTo>
                  <a:lnTo>
                    <a:pt x="37701" y="75577"/>
                  </a:lnTo>
                  <a:lnTo>
                    <a:pt x="35855" y="61907"/>
                  </a:lnTo>
                  <a:lnTo>
                    <a:pt x="39193" y="47649"/>
                  </a:lnTo>
                  <a:lnTo>
                    <a:pt x="43361" y="35311"/>
                  </a:lnTo>
                  <a:lnTo>
                    <a:pt x="46066" y="22303"/>
                  </a:lnTo>
                  <a:lnTo>
                    <a:pt x="43777" y="10277"/>
                  </a:lnTo>
                  <a:lnTo>
                    <a:pt x="32957" y="881"/>
                  </a:lnTo>
                  <a:lnTo>
                    <a:pt x="21682" y="0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20646" y="6707592"/>
              <a:ext cx="64256" cy="668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56996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250999" y="12970"/>
            <a:ext cx="18415" cy="1146810"/>
          </a:xfrm>
          <a:custGeom>
            <a:avLst/>
            <a:gdLst/>
            <a:ahLst/>
            <a:cxnLst/>
            <a:rect l="l" t="t" r="r" b="b"/>
            <a:pathLst>
              <a:path w="18415" h="1146810">
                <a:moveTo>
                  <a:pt x="18000" y="0"/>
                </a:moveTo>
                <a:lnTo>
                  <a:pt x="0" y="0"/>
                </a:lnTo>
                <a:lnTo>
                  <a:pt x="0" y="1146384"/>
                </a:lnTo>
                <a:lnTo>
                  <a:pt x="18000" y="1146384"/>
                </a:lnTo>
                <a:lnTo>
                  <a:pt x="18000" y="0"/>
                </a:lnTo>
                <a:close/>
              </a:path>
            </a:pathLst>
          </a:custGeom>
          <a:solidFill>
            <a:srgbClr val="00588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393700" y="428625"/>
            <a:ext cx="572135" cy="560705"/>
            <a:chOff x="9657842" y="259361"/>
            <a:chExt cx="572135" cy="560705"/>
          </a:xfrm>
        </p:grpSpPr>
        <p:sp>
          <p:nvSpPr>
            <p:cNvPr id="6" name="object 6"/>
            <p:cNvSpPr/>
            <p:nvPr/>
          </p:nvSpPr>
          <p:spPr>
            <a:xfrm>
              <a:off x="9747377" y="325431"/>
              <a:ext cx="393700" cy="380365"/>
            </a:xfrm>
            <a:custGeom>
              <a:avLst/>
              <a:gdLst/>
              <a:ahLst/>
              <a:cxnLst/>
              <a:rect l="l" t="t" r="r" b="b"/>
              <a:pathLst>
                <a:path w="393700" h="380365">
                  <a:moveTo>
                    <a:pt x="393077" y="372452"/>
                  </a:moveTo>
                  <a:lnTo>
                    <a:pt x="348754" y="340283"/>
                  </a:lnTo>
                  <a:lnTo>
                    <a:pt x="347141" y="339115"/>
                  </a:lnTo>
                  <a:lnTo>
                    <a:pt x="297776" y="338696"/>
                  </a:lnTo>
                  <a:lnTo>
                    <a:pt x="250291" y="336219"/>
                  </a:lnTo>
                  <a:lnTo>
                    <a:pt x="202361" y="329666"/>
                  </a:lnTo>
                  <a:lnTo>
                    <a:pt x="186131" y="324954"/>
                  </a:lnTo>
                  <a:lnTo>
                    <a:pt x="185839" y="284594"/>
                  </a:lnTo>
                  <a:lnTo>
                    <a:pt x="209105" y="301574"/>
                  </a:lnTo>
                  <a:lnTo>
                    <a:pt x="262509" y="331393"/>
                  </a:lnTo>
                  <a:lnTo>
                    <a:pt x="263753" y="332003"/>
                  </a:lnTo>
                  <a:lnTo>
                    <a:pt x="311061" y="331952"/>
                  </a:lnTo>
                  <a:lnTo>
                    <a:pt x="292582" y="320484"/>
                  </a:lnTo>
                  <a:lnTo>
                    <a:pt x="291299" y="319582"/>
                  </a:lnTo>
                  <a:lnTo>
                    <a:pt x="240055" y="278942"/>
                  </a:lnTo>
                  <a:lnTo>
                    <a:pt x="206717" y="233438"/>
                  </a:lnTo>
                  <a:lnTo>
                    <a:pt x="192786" y="181165"/>
                  </a:lnTo>
                  <a:lnTo>
                    <a:pt x="193890" y="164401"/>
                  </a:lnTo>
                  <a:lnTo>
                    <a:pt x="214769" y="118503"/>
                  </a:lnTo>
                  <a:lnTo>
                    <a:pt x="246265" y="91338"/>
                  </a:lnTo>
                  <a:lnTo>
                    <a:pt x="295617" y="69748"/>
                  </a:lnTo>
                  <a:lnTo>
                    <a:pt x="331431" y="61607"/>
                  </a:lnTo>
                  <a:lnTo>
                    <a:pt x="331546" y="60896"/>
                  </a:lnTo>
                  <a:lnTo>
                    <a:pt x="317728" y="42113"/>
                  </a:lnTo>
                  <a:lnTo>
                    <a:pt x="310248" y="40843"/>
                  </a:lnTo>
                  <a:lnTo>
                    <a:pt x="310248" y="53111"/>
                  </a:lnTo>
                  <a:lnTo>
                    <a:pt x="282473" y="60896"/>
                  </a:lnTo>
                  <a:lnTo>
                    <a:pt x="258089" y="70751"/>
                  </a:lnTo>
                  <a:lnTo>
                    <a:pt x="219430" y="95846"/>
                  </a:lnTo>
                  <a:lnTo>
                    <a:pt x="193929" y="127038"/>
                  </a:lnTo>
                  <a:lnTo>
                    <a:pt x="180352" y="181216"/>
                  </a:lnTo>
                  <a:lnTo>
                    <a:pt x="182283" y="200342"/>
                  </a:lnTo>
                  <a:lnTo>
                    <a:pt x="195618" y="239039"/>
                  </a:lnTo>
                  <a:lnTo>
                    <a:pt x="224751" y="280809"/>
                  </a:lnTo>
                  <a:lnTo>
                    <a:pt x="268744" y="319570"/>
                  </a:lnTo>
                  <a:lnTo>
                    <a:pt x="268579" y="319582"/>
                  </a:lnTo>
                  <a:lnTo>
                    <a:pt x="266725" y="319582"/>
                  </a:lnTo>
                  <a:lnTo>
                    <a:pt x="215455" y="290868"/>
                  </a:lnTo>
                  <a:lnTo>
                    <a:pt x="172910" y="259854"/>
                  </a:lnTo>
                  <a:lnTo>
                    <a:pt x="139141" y="227507"/>
                  </a:lnTo>
                  <a:lnTo>
                    <a:pt x="114236" y="194818"/>
                  </a:lnTo>
                  <a:lnTo>
                    <a:pt x="93662" y="147154"/>
                  </a:lnTo>
                  <a:lnTo>
                    <a:pt x="91503" y="117843"/>
                  </a:lnTo>
                  <a:lnTo>
                    <a:pt x="93967" y="104406"/>
                  </a:lnTo>
                  <a:lnTo>
                    <a:pt x="115417" y="70739"/>
                  </a:lnTo>
                  <a:lnTo>
                    <a:pt x="158496" y="48666"/>
                  </a:lnTo>
                  <a:lnTo>
                    <a:pt x="199313" y="42113"/>
                  </a:lnTo>
                  <a:lnTo>
                    <a:pt x="249859" y="43256"/>
                  </a:lnTo>
                  <a:lnTo>
                    <a:pt x="310248" y="53111"/>
                  </a:lnTo>
                  <a:lnTo>
                    <a:pt x="310248" y="40843"/>
                  </a:lnTo>
                  <a:lnTo>
                    <a:pt x="253644" y="31165"/>
                  </a:lnTo>
                  <a:lnTo>
                    <a:pt x="199059" y="29730"/>
                  </a:lnTo>
                  <a:lnTo>
                    <a:pt x="182562" y="32385"/>
                  </a:lnTo>
                  <a:lnTo>
                    <a:pt x="182156" y="0"/>
                  </a:lnTo>
                  <a:lnTo>
                    <a:pt x="178460" y="0"/>
                  </a:lnTo>
                  <a:lnTo>
                    <a:pt x="178015" y="33121"/>
                  </a:lnTo>
                  <a:lnTo>
                    <a:pt x="154813" y="36842"/>
                  </a:lnTo>
                  <a:lnTo>
                    <a:pt x="106972" y="61607"/>
                  </a:lnTo>
                  <a:lnTo>
                    <a:pt x="81978" y="101041"/>
                  </a:lnTo>
                  <a:lnTo>
                    <a:pt x="79019" y="132956"/>
                  </a:lnTo>
                  <a:lnTo>
                    <a:pt x="81457" y="149517"/>
                  </a:lnTo>
                  <a:lnTo>
                    <a:pt x="103378" y="200837"/>
                  </a:lnTo>
                  <a:lnTo>
                    <a:pt x="129451" y="235254"/>
                  </a:lnTo>
                  <a:lnTo>
                    <a:pt x="164731" y="269176"/>
                  </a:lnTo>
                  <a:lnTo>
                    <a:pt x="174815" y="276555"/>
                  </a:lnTo>
                  <a:lnTo>
                    <a:pt x="174256" y="321500"/>
                  </a:lnTo>
                  <a:lnTo>
                    <a:pt x="124117" y="296113"/>
                  </a:lnTo>
                  <a:lnTo>
                    <a:pt x="99364" y="254228"/>
                  </a:lnTo>
                  <a:lnTo>
                    <a:pt x="90309" y="212801"/>
                  </a:lnTo>
                  <a:lnTo>
                    <a:pt x="88506" y="204368"/>
                  </a:lnTo>
                  <a:lnTo>
                    <a:pt x="70053" y="166916"/>
                  </a:lnTo>
                  <a:lnTo>
                    <a:pt x="36258" y="156083"/>
                  </a:lnTo>
                  <a:lnTo>
                    <a:pt x="24625" y="158076"/>
                  </a:lnTo>
                  <a:lnTo>
                    <a:pt x="8331" y="233464"/>
                  </a:lnTo>
                  <a:lnTo>
                    <a:pt x="39890" y="233324"/>
                  </a:lnTo>
                  <a:lnTo>
                    <a:pt x="41160" y="223100"/>
                  </a:lnTo>
                  <a:lnTo>
                    <a:pt x="42913" y="218567"/>
                  </a:lnTo>
                  <a:lnTo>
                    <a:pt x="44691" y="217589"/>
                  </a:lnTo>
                  <a:lnTo>
                    <a:pt x="45529" y="217665"/>
                  </a:lnTo>
                  <a:lnTo>
                    <a:pt x="47180" y="218300"/>
                  </a:lnTo>
                  <a:lnTo>
                    <a:pt x="47879" y="218859"/>
                  </a:lnTo>
                  <a:lnTo>
                    <a:pt x="48526" y="220002"/>
                  </a:lnTo>
                  <a:lnTo>
                    <a:pt x="48336" y="223456"/>
                  </a:lnTo>
                  <a:lnTo>
                    <a:pt x="21336" y="263956"/>
                  </a:lnTo>
                  <a:lnTo>
                    <a:pt x="13131" y="275640"/>
                  </a:lnTo>
                  <a:lnTo>
                    <a:pt x="6388" y="287629"/>
                  </a:lnTo>
                  <a:lnTo>
                    <a:pt x="2120" y="299758"/>
                  </a:lnTo>
                  <a:lnTo>
                    <a:pt x="0" y="313486"/>
                  </a:lnTo>
                  <a:lnTo>
                    <a:pt x="292" y="326250"/>
                  </a:lnTo>
                  <a:lnTo>
                    <a:pt x="19824" y="365455"/>
                  </a:lnTo>
                  <a:lnTo>
                    <a:pt x="36906" y="378231"/>
                  </a:lnTo>
                  <a:lnTo>
                    <a:pt x="63652" y="375666"/>
                  </a:lnTo>
                  <a:lnTo>
                    <a:pt x="59156" y="374307"/>
                  </a:lnTo>
                  <a:lnTo>
                    <a:pt x="50825" y="371297"/>
                  </a:lnTo>
                  <a:lnTo>
                    <a:pt x="18288" y="342976"/>
                  </a:lnTo>
                  <a:lnTo>
                    <a:pt x="12420" y="313944"/>
                  </a:lnTo>
                  <a:lnTo>
                    <a:pt x="14236" y="302437"/>
                  </a:lnTo>
                  <a:lnTo>
                    <a:pt x="17995" y="292150"/>
                  </a:lnTo>
                  <a:lnTo>
                    <a:pt x="24155" y="281508"/>
                  </a:lnTo>
                  <a:lnTo>
                    <a:pt x="31750" y="270840"/>
                  </a:lnTo>
                  <a:lnTo>
                    <a:pt x="45935" y="252628"/>
                  </a:lnTo>
                  <a:lnTo>
                    <a:pt x="51396" y="245186"/>
                  </a:lnTo>
                  <a:lnTo>
                    <a:pt x="61150" y="219811"/>
                  </a:lnTo>
                  <a:lnTo>
                    <a:pt x="60782" y="216916"/>
                  </a:lnTo>
                  <a:lnTo>
                    <a:pt x="42926" y="204736"/>
                  </a:lnTo>
                  <a:lnTo>
                    <a:pt x="38798" y="206616"/>
                  </a:lnTo>
                  <a:lnTo>
                    <a:pt x="33540" y="209689"/>
                  </a:lnTo>
                  <a:lnTo>
                    <a:pt x="31407" y="213182"/>
                  </a:lnTo>
                  <a:lnTo>
                    <a:pt x="30086" y="217043"/>
                  </a:lnTo>
                  <a:lnTo>
                    <a:pt x="29019" y="220954"/>
                  </a:lnTo>
                  <a:lnTo>
                    <a:pt x="23774" y="220980"/>
                  </a:lnTo>
                  <a:lnTo>
                    <a:pt x="34988" y="169125"/>
                  </a:lnTo>
                  <a:lnTo>
                    <a:pt x="39497" y="168795"/>
                  </a:lnTo>
                  <a:lnTo>
                    <a:pt x="43954" y="169164"/>
                  </a:lnTo>
                  <a:lnTo>
                    <a:pt x="74510" y="200291"/>
                  </a:lnTo>
                  <a:lnTo>
                    <a:pt x="81330" y="235013"/>
                  </a:lnTo>
                  <a:lnTo>
                    <a:pt x="84074" y="246761"/>
                  </a:lnTo>
                  <a:lnTo>
                    <a:pt x="102120" y="288569"/>
                  </a:lnTo>
                  <a:lnTo>
                    <a:pt x="152260" y="327672"/>
                  </a:lnTo>
                  <a:lnTo>
                    <a:pt x="174104" y="334238"/>
                  </a:lnTo>
                  <a:lnTo>
                    <a:pt x="174091" y="335368"/>
                  </a:lnTo>
                  <a:lnTo>
                    <a:pt x="178066" y="336575"/>
                  </a:lnTo>
                  <a:lnTo>
                    <a:pt x="182118" y="337693"/>
                  </a:lnTo>
                  <a:lnTo>
                    <a:pt x="186232" y="338734"/>
                  </a:lnTo>
                  <a:lnTo>
                    <a:pt x="186220" y="337883"/>
                  </a:lnTo>
                  <a:lnTo>
                    <a:pt x="197815" y="341350"/>
                  </a:lnTo>
                  <a:lnTo>
                    <a:pt x="247484" y="348424"/>
                  </a:lnTo>
                  <a:lnTo>
                    <a:pt x="296506" y="351078"/>
                  </a:lnTo>
                  <a:lnTo>
                    <a:pt x="343052" y="351523"/>
                  </a:lnTo>
                  <a:lnTo>
                    <a:pt x="366776" y="368744"/>
                  </a:lnTo>
                  <a:lnTo>
                    <a:pt x="353542" y="372605"/>
                  </a:lnTo>
                  <a:lnTo>
                    <a:pt x="339229" y="376135"/>
                  </a:lnTo>
                  <a:lnTo>
                    <a:pt x="346976" y="376872"/>
                  </a:lnTo>
                  <a:lnTo>
                    <a:pt x="372694" y="379895"/>
                  </a:lnTo>
                  <a:lnTo>
                    <a:pt x="393077" y="372452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937526" y="325237"/>
              <a:ext cx="65405" cy="26034"/>
            </a:xfrm>
            <a:custGeom>
              <a:avLst/>
              <a:gdLst/>
              <a:ahLst/>
              <a:cxnLst/>
              <a:rect l="l" t="t" r="r" b="b"/>
              <a:pathLst>
                <a:path w="65404" h="26035">
                  <a:moveTo>
                    <a:pt x="11414" y="44"/>
                  </a:moveTo>
                  <a:lnTo>
                    <a:pt x="0" y="0"/>
                  </a:lnTo>
                  <a:lnTo>
                    <a:pt x="852" y="4528"/>
                  </a:lnTo>
                  <a:lnTo>
                    <a:pt x="3093" y="12883"/>
                  </a:lnTo>
                  <a:lnTo>
                    <a:pt x="5583" y="21214"/>
                  </a:lnTo>
                  <a:lnTo>
                    <a:pt x="7181" y="25671"/>
                  </a:lnTo>
                  <a:lnTo>
                    <a:pt x="14394" y="20804"/>
                  </a:lnTo>
                  <a:lnTo>
                    <a:pt x="22765" y="18313"/>
                  </a:lnTo>
                  <a:lnTo>
                    <a:pt x="55951" y="9392"/>
                  </a:lnTo>
                  <a:lnTo>
                    <a:pt x="58715" y="7725"/>
                  </a:lnTo>
                  <a:lnTo>
                    <a:pt x="63896" y="3359"/>
                  </a:lnTo>
                  <a:lnTo>
                    <a:pt x="65264" y="770"/>
                  </a:lnTo>
                  <a:lnTo>
                    <a:pt x="60302" y="1903"/>
                  </a:lnTo>
                  <a:lnTo>
                    <a:pt x="54930" y="3432"/>
                  </a:lnTo>
                  <a:lnTo>
                    <a:pt x="48507" y="4681"/>
                  </a:lnTo>
                  <a:lnTo>
                    <a:pt x="40394" y="4975"/>
                  </a:lnTo>
                  <a:lnTo>
                    <a:pt x="30218" y="3704"/>
                  </a:lnTo>
                  <a:lnTo>
                    <a:pt x="21022" y="1669"/>
                  </a:lnTo>
                  <a:lnTo>
                    <a:pt x="11414" y="44"/>
                  </a:lnTo>
                  <a:close/>
                </a:path>
              </a:pathLst>
            </a:custGeom>
            <a:solidFill>
              <a:srgbClr val="C732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657842" y="259366"/>
              <a:ext cx="572135" cy="560705"/>
            </a:xfrm>
            <a:custGeom>
              <a:avLst/>
              <a:gdLst/>
              <a:ahLst/>
              <a:cxnLst/>
              <a:rect l="l" t="t" r="r" b="b"/>
              <a:pathLst>
                <a:path w="572134" h="560705">
                  <a:moveTo>
                    <a:pt x="450227" y="531114"/>
                  </a:moveTo>
                  <a:lnTo>
                    <a:pt x="427266" y="528726"/>
                  </a:lnTo>
                  <a:lnTo>
                    <a:pt x="417537" y="528040"/>
                  </a:lnTo>
                  <a:lnTo>
                    <a:pt x="409384" y="527799"/>
                  </a:lnTo>
                  <a:lnTo>
                    <a:pt x="396011" y="528510"/>
                  </a:lnTo>
                  <a:lnTo>
                    <a:pt x="380873" y="530326"/>
                  </a:lnTo>
                  <a:lnTo>
                    <a:pt x="364286" y="532930"/>
                  </a:lnTo>
                  <a:lnTo>
                    <a:pt x="313461" y="541502"/>
                  </a:lnTo>
                  <a:lnTo>
                    <a:pt x="298551" y="543331"/>
                  </a:lnTo>
                  <a:lnTo>
                    <a:pt x="259689" y="541401"/>
                  </a:lnTo>
                  <a:lnTo>
                    <a:pt x="211188" y="532968"/>
                  </a:lnTo>
                  <a:lnTo>
                    <a:pt x="195326" y="530390"/>
                  </a:lnTo>
                  <a:lnTo>
                    <a:pt x="180835" y="528548"/>
                  </a:lnTo>
                  <a:lnTo>
                    <a:pt x="168186" y="527799"/>
                  </a:lnTo>
                  <a:lnTo>
                    <a:pt x="158305" y="528066"/>
                  </a:lnTo>
                  <a:lnTo>
                    <a:pt x="147523" y="528828"/>
                  </a:lnTo>
                  <a:lnTo>
                    <a:pt x="122250" y="531431"/>
                  </a:lnTo>
                  <a:lnTo>
                    <a:pt x="133489" y="538607"/>
                  </a:lnTo>
                  <a:lnTo>
                    <a:pt x="145084" y="545287"/>
                  </a:lnTo>
                  <a:lnTo>
                    <a:pt x="161759" y="543941"/>
                  </a:lnTo>
                  <a:lnTo>
                    <a:pt x="167233" y="543941"/>
                  </a:lnTo>
                  <a:lnTo>
                    <a:pt x="179920" y="544690"/>
                  </a:lnTo>
                  <a:lnTo>
                    <a:pt x="193929" y="546506"/>
                  </a:lnTo>
                  <a:lnTo>
                    <a:pt x="209245" y="549021"/>
                  </a:lnTo>
                  <a:lnTo>
                    <a:pt x="241757" y="554824"/>
                  </a:lnTo>
                  <a:lnTo>
                    <a:pt x="257949" y="557453"/>
                  </a:lnTo>
                  <a:lnTo>
                    <a:pt x="272910" y="559346"/>
                  </a:lnTo>
                  <a:lnTo>
                    <a:pt x="286016" y="560082"/>
                  </a:lnTo>
                  <a:lnTo>
                    <a:pt x="299745" y="559371"/>
                  </a:lnTo>
                  <a:lnTo>
                    <a:pt x="315328" y="557491"/>
                  </a:lnTo>
                  <a:lnTo>
                    <a:pt x="332181" y="554850"/>
                  </a:lnTo>
                  <a:lnTo>
                    <a:pt x="382155" y="546455"/>
                  </a:lnTo>
                  <a:lnTo>
                    <a:pt x="396824" y="544639"/>
                  </a:lnTo>
                  <a:lnTo>
                    <a:pt x="409333" y="543941"/>
                  </a:lnTo>
                  <a:lnTo>
                    <a:pt x="413981" y="543941"/>
                  </a:lnTo>
                  <a:lnTo>
                    <a:pt x="427431" y="544982"/>
                  </a:lnTo>
                  <a:lnTo>
                    <a:pt x="439000" y="538302"/>
                  </a:lnTo>
                  <a:lnTo>
                    <a:pt x="450227" y="531114"/>
                  </a:lnTo>
                  <a:close/>
                </a:path>
                <a:path w="572134" h="560705">
                  <a:moveTo>
                    <a:pt x="492594" y="496493"/>
                  </a:moveTo>
                  <a:lnTo>
                    <a:pt x="469417" y="493217"/>
                  </a:lnTo>
                  <a:lnTo>
                    <a:pt x="446354" y="490321"/>
                  </a:lnTo>
                  <a:lnTo>
                    <a:pt x="425627" y="488238"/>
                  </a:lnTo>
                  <a:lnTo>
                    <a:pt x="409384" y="487451"/>
                  </a:lnTo>
                  <a:lnTo>
                    <a:pt x="396011" y="488149"/>
                  </a:lnTo>
                  <a:lnTo>
                    <a:pt x="380873" y="489978"/>
                  </a:lnTo>
                  <a:lnTo>
                    <a:pt x="364286" y="492582"/>
                  </a:lnTo>
                  <a:lnTo>
                    <a:pt x="313461" y="501154"/>
                  </a:lnTo>
                  <a:lnTo>
                    <a:pt x="298551" y="502970"/>
                  </a:lnTo>
                  <a:lnTo>
                    <a:pt x="259689" y="501053"/>
                  </a:lnTo>
                  <a:lnTo>
                    <a:pt x="211188" y="492620"/>
                  </a:lnTo>
                  <a:lnTo>
                    <a:pt x="195326" y="490029"/>
                  </a:lnTo>
                  <a:lnTo>
                    <a:pt x="180835" y="488200"/>
                  </a:lnTo>
                  <a:lnTo>
                    <a:pt x="168186" y="487451"/>
                  </a:lnTo>
                  <a:lnTo>
                    <a:pt x="150025" y="488276"/>
                  </a:lnTo>
                  <a:lnTo>
                    <a:pt x="128104" y="490410"/>
                  </a:lnTo>
                  <a:lnTo>
                    <a:pt x="103860" y="493395"/>
                  </a:lnTo>
                  <a:lnTo>
                    <a:pt x="79654" y="496747"/>
                  </a:lnTo>
                  <a:lnTo>
                    <a:pt x="84645" y="501650"/>
                  </a:lnTo>
                  <a:lnTo>
                    <a:pt x="95148" y="510908"/>
                  </a:lnTo>
                  <a:lnTo>
                    <a:pt x="116547" y="508114"/>
                  </a:lnTo>
                  <a:lnTo>
                    <a:pt x="136639" y="505777"/>
                  </a:lnTo>
                  <a:lnTo>
                    <a:pt x="154012" y="504177"/>
                  </a:lnTo>
                  <a:lnTo>
                    <a:pt x="167233" y="503593"/>
                  </a:lnTo>
                  <a:lnTo>
                    <a:pt x="179920" y="504329"/>
                  </a:lnTo>
                  <a:lnTo>
                    <a:pt x="193929" y="506145"/>
                  </a:lnTo>
                  <a:lnTo>
                    <a:pt x="209245" y="508660"/>
                  </a:lnTo>
                  <a:lnTo>
                    <a:pt x="241757" y="514477"/>
                  </a:lnTo>
                  <a:lnTo>
                    <a:pt x="257949" y="517105"/>
                  </a:lnTo>
                  <a:lnTo>
                    <a:pt x="272910" y="518985"/>
                  </a:lnTo>
                  <a:lnTo>
                    <a:pt x="286016" y="519734"/>
                  </a:lnTo>
                  <a:lnTo>
                    <a:pt x="299745" y="519010"/>
                  </a:lnTo>
                  <a:lnTo>
                    <a:pt x="315328" y="517131"/>
                  </a:lnTo>
                  <a:lnTo>
                    <a:pt x="332181" y="514502"/>
                  </a:lnTo>
                  <a:lnTo>
                    <a:pt x="382155" y="506107"/>
                  </a:lnTo>
                  <a:lnTo>
                    <a:pt x="396824" y="504291"/>
                  </a:lnTo>
                  <a:lnTo>
                    <a:pt x="409333" y="503593"/>
                  </a:lnTo>
                  <a:lnTo>
                    <a:pt x="421716" y="504164"/>
                  </a:lnTo>
                  <a:lnTo>
                    <a:pt x="437946" y="505701"/>
                  </a:lnTo>
                  <a:lnTo>
                    <a:pt x="456857" y="507961"/>
                  </a:lnTo>
                  <a:lnTo>
                    <a:pt x="477126" y="510679"/>
                  </a:lnTo>
                  <a:lnTo>
                    <a:pt x="482460" y="506133"/>
                  </a:lnTo>
                  <a:lnTo>
                    <a:pt x="492594" y="496493"/>
                  </a:lnTo>
                  <a:close/>
                </a:path>
                <a:path w="572134" h="560705">
                  <a:moveTo>
                    <a:pt x="523455" y="460870"/>
                  </a:moveTo>
                  <a:lnTo>
                    <a:pt x="491947" y="456044"/>
                  </a:lnTo>
                  <a:lnTo>
                    <a:pt x="461149" y="451777"/>
                  </a:lnTo>
                  <a:lnTo>
                    <a:pt x="431939" y="448449"/>
                  </a:lnTo>
                  <a:lnTo>
                    <a:pt x="409384" y="447103"/>
                  </a:lnTo>
                  <a:lnTo>
                    <a:pt x="396011" y="447802"/>
                  </a:lnTo>
                  <a:lnTo>
                    <a:pt x="380873" y="449630"/>
                  </a:lnTo>
                  <a:lnTo>
                    <a:pt x="364286" y="452234"/>
                  </a:lnTo>
                  <a:lnTo>
                    <a:pt x="313461" y="460806"/>
                  </a:lnTo>
                  <a:lnTo>
                    <a:pt x="298551" y="462622"/>
                  </a:lnTo>
                  <a:lnTo>
                    <a:pt x="259689" y="460705"/>
                  </a:lnTo>
                  <a:lnTo>
                    <a:pt x="211188" y="452272"/>
                  </a:lnTo>
                  <a:lnTo>
                    <a:pt x="195326" y="449681"/>
                  </a:lnTo>
                  <a:lnTo>
                    <a:pt x="180835" y="447852"/>
                  </a:lnTo>
                  <a:lnTo>
                    <a:pt x="168186" y="447103"/>
                  </a:lnTo>
                  <a:lnTo>
                    <a:pt x="143446" y="448487"/>
                  </a:lnTo>
                  <a:lnTo>
                    <a:pt x="112788" y="451891"/>
                  </a:lnTo>
                  <a:lnTo>
                    <a:pt x="80721" y="456247"/>
                  </a:lnTo>
                  <a:lnTo>
                    <a:pt x="48679" y="461073"/>
                  </a:lnTo>
                  <a:lnTo>
                    <a:pt x="52336" y="466026"/>
                  </a:lnTo>
                  <a:lnTo>
                    <a:pt x="60083" y="475576"/>
                  </a:lnTo>
                  <a:lnTo>
                    <a:pt x="89484" y="471347"/>
                  </a:lnTo>
                  <a:lnTo>
                    <a:pt x="119849" y="467360"/>
                  </a:lnTo>
                  <a:lnTo>
                    <a:pt x="147116" y="464400"/>
                  </a:lnTo>
                  <a:lnTo>
                    <a:pt x="167233" y="463232"/>
                  </a:lnTo>
                  <a:lnTo>
                    <a:pt x="179920" y="463981"/>
                  </a:lnTo>
                  <a:lnTo>
                    <a:pt x="193929" y="465797"/>
                  </a:lnTo>
                  <a:lnTo>
                    <a:pt x="209245" y="468312"/>
                  </a:lnTo>
                  <a:lnTo>
                    <a:pt x="241757" y="474129"/>
                  </a:lnTo>
                  <a:lnTo>
                    <a:pt x="257949" y="476758"/>
                  </a:lnTo>
                  <a:lnTo>
                    <a:pt x="272910" y="478637"/>
                  </a:lnTo>
                  <a:lnTo>
                    <a:pt x="286016" y="479374"/>
                  </a:lnTo>
                  <a:lnTo>
                    <a:pt x="299745" y="478663"/>
                  </a:lnTo>
                  <a:lnTo>
                    <a:pt x="315328" y="476783"/>
                  </a:lnTo>
                  <a:lnTo>
                    <a:pt x="332181" y="474154"/>
                  </a:lnTo>
                  <a:lnTo>
                    <a:pt x="382155" y="465759"/>
                  </a:lnTo>
                  <a:lnTo>
                    <a:pt x="396824" y="463943"/>
                  </a:lnTo>
                  <a:lnTo>
                    <a:pt x="454418" y="467296"/>
                  </a:lnTo>
                  <a:lnTo>
                    <a:pt x="512025" y="475437"/>
                  </a:lnTo>
                  <a:lnTo>
                    <a:pt x="515988" y="470712"/>
                  </a:lnTo>
                  <a:lnTo>
                    <a:pt x="523455" y="460870"/>
                  </a:lnTo>
                  <a:close/>
                </a:path>
                <a:path w="572134" h="560705">
                  <a:moveTo>
                    <a:pt x="571995" y="286004"/>
                  </a:moveTo>
                  <a:lnTo>
                    <a:pt x="568248" y="239610"/>
                  </a:lnTo>
                  <a:lnTo>
                    <a:pt x="557415" y="195605"/>
                  </a:lnTo>
                  <a:lnTo>
                    <a:pt x="540067" y="154571"/>
                  </a:lnTo>
                  <a:lnTo>
                    <a:pt x="516813" y="117094"/>
                  </a:lnTo>
                  <a:lnTo>
                    <a:pt x="488226" y="83769"/>
                  </a:lnTo>
                  <a:lnTo>
                    <a:pt x="454901" y="55181"/>
                  </a:lnTo>
                  <a:lnTo>
                    <a:pt x="417423" y="31927"/>
                  </a:lnTo>
                  <a:lnTo>
                    <a:pt x="376389" y="14579"/>
                  </a:lnTo>
                  <a:lnTo>
                    <a:pt x="332384" y="3746"/>
                  </a:lnTo>
                  <a:lnTo>
                    <a:pt x="285991" y="0"/>
                  </a:lnTo>
                  <a:lnTo>
                    <a:pt x="239610" y="3746"/>
                  </a:lnTo>
                  <a:lnTo>
                    <a:pt x="195592" y="14579"/>
                  </a:lnTo>
                  <a:lnTo>
                    <a:pt x="154559" y="31927"/>
                  </a:lnTo>
                  <a:lnTo>
                    <a:pt x="117094" y="55181"/>
                  </a:lnTo>
                  <a:lnTo>
                    <a:pt x="83769" y="83769"/>
                  </a:lnTo>
                  <a:lnTo>
                    <a:pt x="55181" y="117094"/>
                  </a:lnTo>
                  <a:lnTo>
                    <a:pt x="31915" y="154571"/>
                  </a:lnTo>
                  <a:lnTo>
                    <a:pt x="14579" y="195605"/>
                  </a:lnTo>
                  <a:lnTo>
                    <a:pt x="3733" y="239610"/>
                  </a:lnTo>
                  <a:lnTo>
                    <a:pt x="0" y="286004"/>
                  </a:lnTo>
                  <a:lnTo>
                    <a:pt x="3987" y="333870"/>
                  </a:lnTo>
                  <a:lnTo>
                    <a:pt x="15519" y="379183"/>
                  </a:lnTo>
                  <a:lnTo>
                    <a:pt x="33959" y="421284"/>
                  </a:lnTo>
                  <a:lnTo>
                    <a:pt x="58648" y="459524"/>
                  </a:lnTo>
                  <a:lnTo>
                    <a:pt x="74523" y="457149"/>
                  </a:lnTo>
                  <a:lnTo>
                    <a:pt x="49085" y="419811"/>
                  </a:lnTo>
                  <a:lnTo>
                    <a:pt x="30035" y="378371"/>
                  </a:lnTo>
                  <a:lnTo>
                    <a:pt x="18084" y="333527"/>
                  </a:lnTo>
                  <a:lnTo>
                    <a:pt x="13944" y="286004"/>
                  </a:lnTo>
                  <a:lnTo>
                    <a:pt x="19469" y="231178"/>
                  </a:lnTo>
                  <a:lnTo>
                    <a:pt x="35331" y="180111"/>
                  </a:lnTo>
                  <a:lnTo>
                    <a:pt x="60413" y="133896"/>
                  </a:lnTo>
                  <a:lnTo>
                    <a:pt x="93624" y="93637"/>
                  </a:lnTo>
                  <a:lnTo>
                    <a:pt x="133896" y="60413"/>
                  </a:lnTo>
                  <a:lnTo>
                    <a:pt x="180098" y="35331"/>
                  </a:lnTo>
                  <a:lnTo>
                    <a:pt x="231165" y="19481"/>
                  </a:lnTo>
                  <a:lnTo>
                    <a:pt x="285991" y="13944"/>
                  </a:lnTo>
                  <a:lnTo>
                    <a:pt x="340817" y="19481"/>
                  </a:lnTo>
                  <a:lnTo>
                    <a:pt x="391883" y="35331"/>
                  </a:lnTo>
                  <a:lnTo>
                    <a:pt x="438099" y="60413"/>
                  </a:lnTo>
                  <a:lnTo>
                    <a:pt x="478358" y="93637"/>
                  </a:lnTo>
                  <a:lnTo>
                    <a:pt x="511581" y="133896"/>
                  </a:lnTo>
                  <a:lnTo>
                    <a:pt x="536663" y="180111"/>
                  </a:lnTo>
                  <a:lnTo>
                    <a:pt x="552513" y="231178"/>
                  </a:lnTo>
                  <a:lnTo>
                    <a:pt x="558038" y="286004"/>
                  </a:lnTo>
                  <a:lnTo>
                    <a:pt x="553923" y="333438"/>
                  </a:lnTo>
                  <a:lnTo>
                    <a:pt x="542010" y="378206"/>
                  </a:lnTo>
                  <a:lnTo>
                    <a:pt x="523036" y="419595"/>
                  </a:lnTo>
                  <a:lnTo>
                    <a:pt x="497674" y="456895"/>
                  </a:lnTo>
                  <a:lnTo>
                    <a:pt x="513511" y="459308"/>
                  </a:lnTo>
                  <a:lnTo>
                    <a:pt x="538124" y="421106"/>
                  </a:lnTo>
                  <a:lnTo>
                    <a:pt x="556514" y="379056"/>
                  </a:lnTo>
                  <a:lnTo>
                    <a:pt x="568020" y="333806"/>
                  </a:lnTo>
                  <a:lnTo>
                    <a:pt x="571995" y="286004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4"/>
          <p:cNvSpPr txBox="1"/>
          <p:nvPr/>
        </p:nvSpPr>
        <p:spPr>
          <a:xfrm>
            <a:off x="2603500" y="200025"/>
            <a:ext cx="6019800" cy="235962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algn="ctr">
              <a:lnSpc>
                <a:spcPts val="1710"/>
              </a:lnSpc>
              <a:spcBef>
                <a:spcPts val="140"/>
              </a:spcBef>
            </a:pPr>
            <a:r>
              <a:rPr sz="3200" b="1" spc="270" dirty="0" smtClean="0">
                <a:solidFill>
                  <a:srgbClr val="00588B"/>
                </a:solidFill>
                <a:latin typeface="Trebuchet MS"/>
                <a:cs typeface="Trebuchet MS"/>
              </a:rPr>
              <a:t>СГЭУ</a:t>
            </a:r>
            <a:endParaRPr lang="ru-RU" spc="25" dirty="0" smtClean="0">
              <a:solidFill>
                <a:srgbClr val="00588B"/>
              </a:solidFill>
              <a:latin typeface="Trebuchet MS"/>
              <a:cs typeface="Trebuchet MS"/>
            </a:endParaRPr>
          </a:p>
        </p:txBody>
      </p:sp>
      <p:sp>
        <p:nvSpPr>
          <p:cNvPr id="20" name="object 2"/>
          <p:cNvSpPr txBox="1"/>
          <p:nvPr/>
        </p:nvSpPr>
        <p:spPr>
          <a:xfrm>
            <a:off x="3060701" y="657226"/>
            <a:ext cx="4876800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spc="95" dirty="0" smtClean="0">
                <a:solidFill>
                  <a:srgbClr val="005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ВАКАНСИИ 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spc="95" dirty="0" smtClean="0">
                <a:solidFill>
                  <a:srgbClr val="005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(206) ед.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004300" y="352425"/>
            <a:ext cx="861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sseu.ru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2" name="Рисунок 21" descr="Вакансии компании Глобал Вижн Холдинг - работа в Самар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6100" y="1647825"/>
            <a:ext cx="1143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993900" y="1800225"/>
            <a:ext cx="3429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Холдинг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«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Глобал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Вижн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»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46700" y="1724025"/>
            <a:ext cx="662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 ед.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7099300" y="1585526"/>
            <a:ext cx="2209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Администратор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CRM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365F9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Младший брокер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Рисунок 23" descr="Компании: «Агентство оценки «Гранд Истейт»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6100" y="3095625"/>
            <a:ext cx="102257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Прямоугольник 24"/>
          <p:cNvSpPr/>
          <p:nvPr/>
        </p:nvSpPr>
        <p:spPr>
          <a:xfrm>
            <a:off x="2374900" y="3171825"/>
            <a:ext cx="20832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АО «Гранд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Истейт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422900" y="3171825"/>
            <a:ext cx="652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 ед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023100" y="2943225"/>
            <a:ext cx="26216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Бухгалтер, помощник главного бухгалтера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8" name="Рисунок 27" descr="Генеральный директор ПАО &amp;quot;Салют&amp;quot; Николай Поролло поздравил коллектив ОАО  &amp;quot;АвтоВАЗ&amp;quot; с 50-летием - Волга Ньюс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300" y="4391025"/>
            <a:ext cx="1676400" cy="910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Прямоугольник 28"/>
          <p:cNvSpPr/>
          <p:nvPr/>
        </p:nvSpPr>
        <p:spPr>
          <a:xfrm>
            <a:off x="2527300" y="4619625"/>
            <a:ext cx="15279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АО «Салют»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499100" y="4543425"/>
            <a:ext cx="652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3 ед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7175500" y="3976271"/>
            <a:ext cx="2743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Экономист по материально-техническому снабжению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Специалист по подбору персонала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365F9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Специалист по развитию персонала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" name="object 8"/>
          <p:cNvGrpSpPr/>
          <p:nvPr/>
        </p:nvGrpSpPr>
        <p:grpSpPr>
          <a:xfrm>
            <a:off x="241300" y="6067425"/>
            <a:ext cx="1793239" cy="1191260"/>
            <a:chOff x="1190124" y="6162886"/>
            <a:chExt cx="1793239" cy="1191260"/>
          </a:xfrm>
        </p:grpSpPr>
        <p:sp>
          <p:nvSpPr>
            <p:cNvPr id="32" name="object 9"/>
            <p:cNvSpPr/>
            <p:nvPr/>
          </p:nvSpPr>
          <p:spPr>
            <a:xfrm>
              <a:off x="1190117" y="6162897"/>
              <a:ext cx="1656080" cy="1072515"/>
            </a:xfrm>
            <a:custGeom>
              <a:avLst/>
              <a:gdLst/>
              <a:ahLst/>
              <a:cxnLst/>
              <a:rect l="l" t="t" r="r" b="b"/>
              <a:pathLst>
                <a:path w="1656080" h="1072515">
                  <a:moveTo>
                    <a:pt x="753732" y="160693"/>
                  </a:moveTo>
                  <a:lnTo>
                    <a:pt x="722807" y="125691"/>
                  </a:lnTo>
                  <a:lnTo>
                    <a:pt x="688225" y="94297"/>
                  </a:lnTo>
                  <a:lnTo>
                    <a:pt x="650316" y="66840"/>
                  </a:lnTo>
                  <a:lnTo>
                    <a:pt x="609396" y="43637"/>
                  </a:lnTo>
                  <a:lnTo>
                    <a:pt x="577062" y="29845"/>
                  </a:lnTo>
                  <a:lnTo>
                    <a:pt x="577062" y="422236"/>
                  </a:lnTo>
                  <a:lnTo>
                    <a:pt x="569163" y="471170"/>
                  </a:lnTo>
                  <a:lnTo>
                    <a:pt x="547192" y="513664"/>
                  </a:lnTo>
                  <a:lnTo>
                    <a:pt x="513676" y="547179"/>
                  </a:lnTo>
                  <a:lnTo>
                    <a:pt x="471170" y="569163"/>
                  </a:lnTo>
                  <a:lnTo>
                    <a:pt x="422236" y="577049"/>
                  </a:lnTo>
                  <a:lnTo>
                    <a:pt x="373303" y="569163"/>
                  </a:lnTo>
                  <a:lnTo>
                    <a:pt x="330809" y="547179"/>
                  </a:lnTo>
                  <a:lnTo>
                    <a:pt x="297294" y="513664"/>
                  </a:lnTo>
                  <a:lnTo>
                    <a:pt x="275310" y="471170"/>
                  </a:lnTo>
                  <a:lnTo>
                    <a:pt x="267423" y="422236"/>
                  </a:lnTo>
                  <a:lnTo>
                    <a:pt x="275310" y="373303"/>
                  </a:lnTo>
                  <a:lnTo>
                    <a:pt x="297294" y="330796"/>
                  </a:lnTo>
                  <a:lnTo>
                    <a:pt x="330809" y="297281"/>
                  </a:lnTo>
                  <a:lnTo>
                    <a:pt x="373303" y="275310"/>
                  </a:lnTo>
                  <a:lnTo>
                    <a:pt x="422236" y="267411"/>
                  </a:lnTo>
                  <a:lnTo>
                    <a:pt x="471170" y="275310"/>
                  </a:lnTo>
                  <a:lnTo>
                    <a:pt x="513676" y="297281"/>
                  </a:lnTo>
                  <a:lnTo>
                    <a:pt x="547192" y="330796"/>
                  </a:lnTo>
                  <a:lnTo>
                    <a:pt x="569163" y="373303"/>
                  </a:lnTo>
                  <a:lnTo>
                    <a:pt x="577062" y="422236"/>
                  </a:lnTo>
                  <a:lnTo>
                    <a:pt x="577062" y="29845"/>
                  </a:lnTo>
                  <a:lnTo>
                    <a:pt x="565810" y="25031"/>
                  </a:lnTo>
                  <a:lnTo>
                    <a:pt x="519874" y="11341"/>
                  </a:lnTo>
                  <a:lnTo>
                    <a:pt x="471906" y="2882"/>
                  </a:lnTo>
                  <a:lnTo>
                    <a:pt x="422236" y="0"/>
                  </a:lnTo>
                  <a:lnTo>
                    <a:pt x="372999" y="2832"/>
                  </a:lnTo>
                  <a:lnTo>
                    <a:pt x="325424" y="11150"/>
                  </a:lnTo>
                  <a:lnTo>
                    <a:pt x="279831" y="24612"/>
                  </a:lnTo>
                  <a:lnTo>
                    <a:pt x="236550" y="42913"/>
                  </a:lnTo>
                  <a:lnTo>
                    <a:pt x="195884" y="65735"/>
                  </a:lnTo>
                  <a:lnTo>
                    <a:pt x="158153" y="92760"/>
                  </a:lnTo>
                  <a:lnTo>
                    <a:pt x="123672" y="123659"/>
                  </a:lnTo>
                  <a:lnTo>
                    <a:pt x="92760" y="158140"/>
                  </a:lnTo>
                  <a:lnTo>
                    <a:pt x="65735" y="195872"/>
                  </a:lnTo>
                  <a:lnTo>
                    <a:pt x="42913" y="236550"/>
                  </a:lnTo>
                  <a:lnTo>
                    <a:pt x="24612" y="279831"/>
                  </a:lnTo>
                  <a:lnTo>
                    <a:pt x="11150" y="325424"/>
                  </a:lnTo>
                  <a:lnTo>
                    <a:pt x="2844" y="372999"/>
                  </a:lnTo>
                  <a:lnTo>
                    <a:pt x="0" y="422236"/>
                  </a:lnTo>
                  <a:lnTo>
                    <a:pt x="3009" y="472884"/>
                  </a:lnTo>
                  <a:lnTo>
                    <a:pt x="11798" y="521754"/>
                  </a:lnTo>
                  <a:lnTo>
                    <a:pt x="26022" y="568502"/>
                  </a:lnTo>
                  <a:lnTo>
                    <a:pt x="45351" y="612787"/>
                  </a:lnTo>
                  <a:lnTo>
                    <a:pt x="69418" y="654253"/>
                  </a:lnTo>
                  <a:lnTo>
                    <a:pt x="97891" y="692556"/>
                  </a:lnTo>
                  <a:lnTo>
                    <a:pt x="130416" y="727367"/>
                  </a:lnTo>
                  <a:lnTo>
                    <a:pt x="166649" y="758329"/>
                  </a:lnTo>
                  <a:lnTo>
                    <a:pt x="206260" y="785101"/>
                  </a:lnTo>
                  <a:lnTo>
                    <a:pt x="248881" y="807326"/>
                  </a:lnTo>
                  <a:lnTo>
                    <a:pt x="294182" y="824674"/>
                  </a:lnTo>
                  <a:lnTo>
                    <a:pt x="341807" y="836790"/>
                  </a:lnTo>
                  <a:lnTo>
                    <a:pt x="185089" y="1072426"/>
                  </a:lnTo>
                  <a:lnTo>
                    <a:pt x="496125" y="1072426"/>
                  </a:lnTo>
                  <a:lnTo>
                    <a:pt x="689711" y="781354"/>
                  </a:lnTo>
                  <a:lnTo>
                    <a:pt x="668235" y="741184"/>
                  </a:lnTo>
                  <a:lnTo>
                    <a:pt x="650252" y="699020"/>
                  </a:lnTo>
                  <a:lnTo>
                    <a:pt x="635927" y="655066"/>
                  </a:lnTo>
                  <a:lnTo>
                    <a:pt x="625462" y="609511"/>
                  </a:lnTo>
                  <a:lnTo>
                    <a:pt x="619036" y="562533"/>
                  </a:lnTo>
                  <a:lnTo>
                    <a:pt x="616851" y="514337"/>
                  </a:lnTo>
                  <a:lnTo>
                    <a:pt x="619252" y="463867"/>
                  </a:lnTo>
                  <a:lnTo>
                    <a:pt x="626287" y="414743"/>
                  </a:lnTo>
                  <a:lnTo>
                    <a:pt x="637743" y="367195"/>
                  </a:lnTo>
                  <a:lnTo>
                    <a:pt x="653402" y="321437"/>
                  </a:lnTo>
                  <a:lnTo>
                    <a:pt x="673061" y="277698"/>
                  </a:lnTo>
                  <a:lnTo>
                    <a:pt x="696480" y="236169"/>
                  </a:lnTo>
                  <a:lnTo>
                    <a:pt x="723442" y="197104"/>
                  </a:lnTo>
                  <a:lnTo>
                    <a:pt x="753732" y="160693"/>
                  </a:lnTo>
                  <a:close/>
                </a:path>
                <a:path w="1656080" h="1072515">
                  <a:moveTo>
                    <a:pt x="1655610" y="513486"/>
                  </a:moveTo>
                  <a:lnTo>
                    <a:pt x="1653501" y="466737"/>
                  </a:lnTo>
                  <a:lnTo>
                    <a:pt x="1647329" y="421182"/>
                  </a:lnTo>
                  <a:lnTo>
                    <a:pt x="1637258" y="376974"/>
                  </a:lnTo>
                  <a:lnTo>
                    <a:pt x="1623479" y="334314"/>
                  </a:lnTo>
                  <a:lnTo>
                    <a:pt x="1606169" y="293357"/>
                  </a:lnTo>
                  <a:lnTo>
                    <a:pt x="1585493" y="254317"/>
                  </a:lnTo>
                  <a:lnTo>
                    <a:pt x="1561668" y="217347"/>
                  </a:lnTo>
                  <a:lnTo>
                    <a:pt x="1534845" y="182651"/>
                  </a:lnTo>
                  <a:lnTo>
                    <a:pt x="1505204" y="150393"/>
                  </a:lnTo>
                  <a:lnTo>
                    <a:pt x="1472958" y="120764"/>
                  </a:lnTo>
                  <a:lnTo>
                    <a:pt x="1438249" y="93941"/>
                  </a:lnTo>
                  <a:lnTo>
                    <a:pt x="1401292" y="70104"/>
                  </a:lnTo>
                  <a:lnTo>
                    <a:pt x="1388313" y="63246"/>
                  </a:lnTo>
                  <a:lnTo>
                    <a:pt x="1388313" y="513486"/>
                  </a:lnTo>
                  <a:lnTo>
                    <a:pt x="1383309" y="563092"/>
                  </a:lnTo>
                  <a:lnTo>
                    <a:pt x="1368971" y="609307"/>
                  </a:lnTo>
                  <a:lnTo>
                    <a:pt x="1346263" y="651129"/>
                  </a:lnTo>
                  <a:lnTo>
                    <a:pt x="1316202" y="687565"/>
                  </a:lnTo>
                  <a:lnTo>
                    <a:pt x="1279766" y="717626"/>
                  </a:lnTo>
                  <a:lnTo>
                    <a:pt x="1237945" y="740321"/>
                  </a:lnTo>
                  <a:lnTo>
                    <a:pt x="1191729" y="754672"/>
                  </a:lnTo>
                  <a:lnTo>
                    <a:pt x="1142123" y="759675"/>
                  </a:lnTo>
                  <a:lnTo>
                    <a:pt x="1092504" y="754672"/>
                  </a:lnTo>
                  <a:lnTo>
                    <a:pt x="1046289" y="740321"/>
                  </a:lnTo>
                  <a:lnTo>
                    <a:pt x="1004468" y="717626"/>
                  </a:lnTo>
                  <a:lnTo>
                    <a:pt x="968032" y="687565"/>
                  </a:lnTo>
                  <a:lnTo>
                    <a:pt x="937971" y="651129"/>
                  </a:lnTo>
                  <a:lnTo>
                    <a:pt x="915276" y="609307"/>
                  </a:lnTo>
                  <a:lnTo>
                    <a:pt x="900925" y="563092"/>
                  </a:lnTo>
                  <a:lnTo>
                    <a:pt x="895921" y="513486"/>
                  </a:lnTo>
                  <a:lnTo>
                    <a:pt x="900925" y="463867"/>
                  </a:lnTo>
                  <a:lnTo>
                    <a:pt x="915276" y="417652"/>
                  </a:lnTo>
                  <a:lnTo>
                    <a:pt x="937971" y="375831"/>
                  </a:lnTo>
                  <a:lnTo>
                    <a:pt x="968032" y="339394"/>
                  </a:lnTo>
                  <a:lnTo>
                    <a:pt x="1004468" y="309333"/>
                  </a:lnTo>
                  <a:lnTo>
                    <a:pt x="1046289" y="286639"/>
                  </a:lnTo>
                  <a:lnTo>
                    <a:pt x="1092504" y="272288"/>
                  </a:lnTo>
                  <a:lnTo>
                    <a:pt x="1142123" y="267284"/>
                  </a:lnTo>
                  <a:lnTo>
                    <a:pt x="1191729" y="272288"/>
                  </a:lnTo>
                  <a:lnTo>
                    <a:pt x="1237945" y="286639"/>
                  </a:lnTo>
                  <a:lnTo>
                    <a:pt x="1279766" y="309333"/>
                  </a:lnTo>
                  <a:lnTo>
                    <a:pt x="1316202" y="339394"/>
                  </a:lnTo>
                  <a:lnTo>
                    <a:pt x="1346263" y="375831"/>
                  </a:lnTo>
                  <a:lnTo>
                    <a:pt x="1368971" y="417652"/>
                  </a:lnTo>
                  <a:lnTo>
                    <a:pt x="1383309" y="463867"/>
                  </a:lnTo>
                  <a:lnTo>
                    <a:pt x="1388313" y="513486"/>
                  </a:lnTo>
                  <a:lnTo>
                    <a:pt x="1388313" y="63246"/>
                  </a:lnTo>
                  <a:lnTo>
                    <a:pt x="1321295" y="32118"/>
                  </a:lnTo>
                  <a:lnTo>
                    <a:pt x="1278623" y="18338"/>
                  </a:lnTo>
                  <a:lnTo>
                    <a:pt x="1234414" y="8267"/>
                  </a:lnTo>
                  <a:lnTo>
                    <a:pt x="1188859" y="2095"/>
                  </a:lnTo>
                  <a:lnTo>
                    <a:pt x="1142123" y="0"/>
                  </a:lnTo>
                  <a:lnTo>
                    <a:pt x="1095375" y="2095"/>
                  </a:lnTo>
                  <a:lnTo>
                    <a:pt x="1049820" y="8267"/>
                  </a:lnTo>
                  <a:lnTo>
                    <a:pt x="1005611" y="18338"/>
                  </a:lnTo>
                  <a:lnTo>
                    <a:pt x="962952" y="32118"/>
                  </a:lnTo>
                  <a:lnTo>
                    <a:pt x="921994" y="49441"/>
                  </a:lnTo>
                  <a:lnTo>
                    <a:pt x="882954" y="70104"/>
                  </a:lnTo>
                  <a:lnTo>
                    <a:pt x="845985" y="93941"/>
                  </a:lnTo>
                  <a:lnTo>
                    <a:pt x="811288" y="120764"/>
                  </a:lnTo>
                  <a:lnTo>
                    <a:pt x="779030" y="150393"/>
                  </a:lnTo>
                  <a:lnTo>
                    <a:pt x="749401" y="182651"/>
                  </a:lnTo>
                  <a:lnTo>
                    <a:pt x="722579" y="217347"/>
                  </a:lnTo>
                  <a:lnTo>
                    <a:pt x="698741" y="254317"/>
                  </a:lnTo>
                  <a:lnTo>
                    <a:pt x="678078" y="293357"/>
                  </a:lnTo>
                  <a:lnTo>
                    <a:pt x="660755" y="334314"/>
                  </a:lnTo>
                  <a:lnTo>
                    <a:pt x="646976" y="376974"/>
                  </a:lnTo>
                  <a:lnTo>
                    <a:pt x="636905" y="421182"/>
                  </a:lnTo>
                  <a:lnTo>
                    <a:pt x="630732" y="466737"/>
                  </a:lnTo>
                  <a:lnTo>
                    <a:pt x="628637" y="513486"/>
                  </a:lnTo>
                  <a:lnTo>
                    <a:pt x="631050" y="563600"/>
                  </a:lnTo>
                  <a:lnTo>
                    <a:pt x="638136" y="612355"/>
                  </a:lnTo>
                  <a:lnTo>
                    <a:pt x="649693" y="659511"/>
                  </a:lnTo>
                  <a:lnTo>
                    <a:pt x="665480" y="704850"/>
                  </a:lnTo>
                  <a:lnTo>
                    <a:pt x="685266" y="748144"/>
                  </a:lnTo>
                  <a:lnTo>
                    <a:pt x="708850" y="789178"/>
                  </a:lnTo>
                  <a:lnTo>
                    <a:pt x="735977" y="827709"/>
                  </a:lnTo>
                  <a:lnTo>
                    <a:pt x="766457" y="863536"/>
                  </a:lnTo>
                  <a:lnTo>
                    <a:pt x="800036" y="896429"/>
                  </a:lnTo>
                  <a:lnTo>
                    <a:pt x="836498" y="926147"/>
                  </a:lnTo>
                  <a:lnTo>
                    <a:pt x="875639" y="952487"/>
                  </a:lnTo>
                  <a:lnTo>
                    <a:pt x="1013333" y="883183"/>
                  </a:lnTo>
                  <a:lnTo>
                    <a:pt x="1059268" y="860615"/>
                  </a:lnTo>
                  <a:lnTo>
                    <a:pt x="1105242" y="838682"/>
                  </a:lnTo>
                  <a:lnTo>
                    <a:pt x="1151293" y="817626"/>
                  </a:lnTo>
                  <a:lnTo>
                    <a:pt x="1197419" y="797648"/>
                  </a:lnTo>
                  <a:lnTo>
                    <a:pt x="1243634" y="779005"/>
                  </a:lnTo>
                  <a:lnTo>
                    <a:pt x="1289977" y="761911"/>
                  </a:lnTo>
                  <a:lnTo>
                    <a:pt x="1296758" y="759675"/>
                  </a:lnTo>
                  <a:lnTo>
                    <a:pt x="1336433" y="746582"/>
                  </a:lnTo>
                  <a:lnTo>
                    <a:pt x="1383042" y="733259"/>
                  </a:lnTo>
                  <a:lnTo>
                    <a:pt x="1429816" y="722172"/>
                  </a:lnTo>
                  <a:lnTo>
                    <a:pt x="1476756" y="713524"/>
                  </a:lnTo>
                  <a:lnTo>
                    <a:pt x="1523898" y="707555"/>
                  </a:lnTo>
                  <a:lnTo>
                    <a:pt x="1571256" y="704494"/>
                  </a:lnTo>
                  <a:lnTo>
                    <a:pt x="1618843" y="704570"/>
                  </a:lnTo>
                  <a:lnTo>
                    <a:pt x="1634578" y="659295"/>
                  </a:lnTo>
                  <a:lnTo>
                    <a:pt x="1646110" y="612203"/>
                  </a:lnTo>
                  <a:lnTo>
                    <a:pt x="1653184" y="563600"/>
                  </a:lnTo>
                  <a:lnTo>
                    <a:pt x="1655610" y="513486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10"/>
            <p:cNvSpPr/>
            <p:nvPr/>
          </p:nvSpPr>
          <p:spPr>
            <a:xfrm>
              <a:off x="1281560" y="6875443"/>
              <a:ext cx="1701800" cy="478790"/>
            </a:xfrm>
            <a:custGeom>
              <a:avLst/>
              <a:gdLst/>
              <a:ahLst/>
              <a:cxnLst/>
              <a:rect l="l" t="t" r="r" b="b"/>
              <a:pathLst>
                <a:path w="1701800" h="478790">
                  <a:moveTo>
                    <a:pt x="0" y="417943"/>
                  </a:moveTo>
                  <a:lnTo>
                    <a:pt x="42969" y="434798"/>
                  </a:lnTo>
                  <a:lnTo>
                    <a:pt x="85721" y="448654"/>
                  </a:lnTo>
                  <a:lnTo>
                    <a:pt x="128266" y="459667"/>
                  </a:lnTo>
                  <a:lnTo>
                    <a:pt x="170616" y="467987"/>
                  </a:lnTo>
                  <a:lnTo>
                    <a:pt x="212781" y="473769"/>
                  </a:lnTo>
                  <a:lnTo>
                    <a:pt x="254773" y="477165"/>
                  </a:lnTo>
                  <a:lnTo>
                    <a:pt x="296602" y="478329"/>
                  </a:lnTo>
                  <a:lnTo>
                    <a:pt x="338281" y="477413"/>
                  </a:lnTo>
                  <a:lnTo>
                    <a:pt x="379819" y="474570"/>
                  </a:lnTo>
                  <a:lnTo>
                    <a:pt x="421229" y="469955"/>
                  </a:lnTo>
                  <a:lnTo>
                    <a:pt x="462520" y="463718"/>
                  </a:lnTo>
                  <a:lnTo>
                    <a:pt x="503705" y="456015"/>
                  </a:lnTo>
                  <a:lnTo>
                    <a:pt x="544795" y="446997"/>
                  </a:lnTo>
                  <a:lnTo>
                    <a:pt x="562222" y="442671"/>
                  </a:lnTo>
                  <a:lnTo>
                    <a:pt x="169488" y="442671"/>
                  </a:lnTo>
                  <a:lnTo>
                    <a:pt x="127423" y="440713"/>
                  </a:lnTo>
                  <a:lnTo>
                    <a:pt x="85161" y="436042"/>
                  </a:lnTo>
                  <a:lnTo>
                    <a:pt x="42690" y="428504"/>
                  </a:lnTo>
                  <a:lnTo>
                    <a:pt x="0" y="417943"/>
                  </a:lnTo>
                  <a:close/>
                </a:path>
                <a:path w="1701800" h="478790">
                  <a:moveTo>
                    <a:pt x="1520764" y="0"/>
                  </a:moveTo>
                  <a:lnTo>
                    <a:pt x="1478885" y="600"/>
                  </a:lnTo>
                  <a:lnTo>
                    <a:pt x="1437180" y="3603"/>
                  </a:lnTo>
                  <a:lnTo>
                    <a:pt x="1395639" y="8853"/>
                  </a:lnTo>
                  <a:lnTo>
                    <a:pt x="1354250" y="16196"/>
                  </a:lnTo>
                  <a:lnTo>
                    <a:pt x="1313002" y="25477"/>
                  </a:lnTo>
                  <a:lnTo>
                    <a:pt x="1271883" y="36541"/>
                  </a:lnTo>
                  <a:lnTo>
                    <a:pt x="1230883" y="49232"/>
                  </a:lnTo>
                  <a:lnTo>
                    <a:pt x="1189990" y="63395"/>
                  </a:lnTo>
                  <a:lnTo>
                    <a:pt x="1149192" y="78876"/>
                  </a:lnTo>
                  <a:lnTo>
                    <a:pt x="1108479" y="95520"/>
                  </a:lnTo>
                  <a:lnTo>
                    <a:pt x="1067839" y="113172"/>
                  </a:lnTo>
                  <a:lnTo>
                    <a:pt x="1027261" y="131675"/>
                  </a:lnTo>
                  <a:lnTo>
                    <a:pt x="986734" y="150877"/>
                  </a:lnTo>
                  <a:lnTo>
                    <a:pt x="946247" y="170621"/>
                  </a:lnTo>
                  <a:lnTo>
                    <a:pt x="784465" y="251922"/>
                  </a:lnTo>
                  <a:lnTo>
                    <a:pt x="703518" y="291797"/>
                  </a:lnTo>
                  <a:lnTo>
                    <a:pt x="662991" y="310999"/>
                  </a:lnTo>
                  <a:lnTo>
                    <a:pt x="622413" y="329502"/>
                  </a:lnTo>
                  <a:lnTo>
                    <a:pt x="581773" y="347153"/>
                  </a:lnTo>
                  <a:lnTo>
                    <a:pt x="541060" y="363797"/>
                  </a:lnTo>
                  <a:lnTo>
                    <a:pt x="500263" y="379278"/>
                  </a:lnTo>
                  <a:lnTo>
                    <a:pt x="459369" y="393441"/>
                  </a:lnTo>
                  <a:lnTo>
                    <a:pt x="418369" y="406132"/>
                  </a:lnTo>
                  <a:lnTo>
                    <a:pt x="377250" y="417195"/>
                  </a:lnTo>
                  <a:lnTo>
                    <a:pt x="336002" y="426476"/>
                  </a:lnTo>
                  <a:lnTo>
                    <a:pt x="294613" y="433819"/>
                  </a:lnTo>
                  <a:lnTo>
                    <a:pt x="253072" y="439069"/>
                  </a:lnTo>
                  <a:lnTo>
                    <a:pt x="211367" y="442071"/>
                  </a:lnTo>
                  <a:lnTo>
                    <a:pt x="169488" y="442671"/>
                  </a:lnTo>
                  <a:lnTo>
                    <a:pt x="562222" y="442671"/>
                  </a:lnTo>
                  <a:lnTo>
                    <a:pt x="626732" y="425631"/>
                  </a:lnTo>
                  <a:lnTo>
                    <a:pt x="667601" y="413589"/>
                  </a:lnTo>
                  <a:lnTo>
                    <a:pt x="708420" y="400844"/>
                  </a:lnTo>
                  <a:lnTo>
                    <a:pt x="789949" y="373862"/>
                  </a:lnTo>
                  <a:lnTo>
                    <a:pt x="952883" y="318205"/>
                  </a:lnTo>
                  <a:lnTo>
                    <a:pt x="993656" y="304831"/>
                  </a:lnTo>
                  <a:lnTo>
                    <a:pt x="1034467" y="291980"/>
                  </a:lnTo>
                  <a:lnTo>
                    <a:pt x="1075327" y="279803"/>
                  </a:lnTo>
                  <a:lnTo>
                    <a:pt x="1116247" y="268456"/>
                  </a:lnTo>
                  <a:lnTo>
                    <a:pt x="1157238" y="258089"/>
                  </a:lnTo>
                  <a:lnTo>
                    <a:pt x="1198312" y="248857"/>
                  </a:lnTo>
                  <a:lnTo>
                    <a:pt x="1239479" y="240913"/>
                  </a:lnTo>
                  <a:lnTo>
                    <a:pt x="1280752" y="234409"/>
                  </a:lnTo>
                  <a:lnTo>
                    <a:pt x="1322139" y="229499"/>
                  </a:lnTo>
                  <a:lnTo>
                    <a:pt x="1363654" y="226335"/>
                  </a:lnTo>
                  <a:lnTo>
                    <a:pt x="1405307" y="225071"/>
                  </a:lnTo>
                  <a:lnTo>
                    <a:pt x="1665721" y="225071"/>
                  </a:lnTo>
                  <a:lnTo>
                    <a:pt x="1653450" y="205792"/>
                  </a:lnTo>
                  <a:lnTo>
                    <a:pt x="1629418" y="168732"/>
                  </a:lnTo>
                  <a:lnTo>
                    <a:pt x="1605437" y="132427"/>
                  </a:lnTo>
                  <a:lnTo>
                    <a:pt x="1626544" y="104134"/>
                  </a:lnTo>
                  <a:lnTo>
                    <a:pt x="1647715" y="76736"/>
                  </a:lnTo>
                  <a:lnTo>
                    <a:pt x="1668951" y="50259"/>
                  </a:lnTo>
                  <a:lnTo>
                    <a:pt x="1690253" y="24726"/>
                  </a:lnTo>
                  <a:lnTo>
                    <a:pt x="1647562" y="14165"/>
                  </a:lnTo>
                  <a:lnTo>
                    <a:pt x="1605091" y="6627"/>
                  </a:lnTo>
                  <a:lnTo>
                    <a:pt x="1562829" y="1957"/>
                  </a:lnTo>
                  <a:lnTo>
                    <a:pt x="1520764" y="0"/>
                  </a:lnTo>
                  <a:close/>
                </a:path>
                <a:path w="1701800" h="478790">
                  <a:moveTo>
                    <a:pt x="1665721" y="225071"/>
                  </a:moveTo>
                  <a:lnTo>
                    <a:pt x="1405307" y="225071"/>
                  </a:lnTo>
                  <a:lnTo>
                    <a:pt x="1447109" y="225860"/>
                  </a:lnTo>
                  <a:lnTo>
                    <a:pt x="1489071" y="228854"/>
                  </a:lnTo>
                  <a:lnTo>
                    <a:pt x="1531205" y="234208"/>
                  </a:lnTo>
                  <a:lnTo>
                    <a:pt x="1573521" y="242073"/>
                  </a:lnTo>
                  <a:lnTo>
                    <a:pt x="1616031" y="252603"/>
                  </a:lnTo>
                  <a:lnTo>
                    <a:pt x="1658746" y="265951"/>
                  </a:lnTo>
                  <a:lnTo>
                    <a:pt x="1701676" y="282270"/>
                  </a:lnTo>
                  <a:lnTo>
                    <a:pt x="1677535" y="243631"/>
                  </a:lnTo>
                  <a:lnTo>
                    <a:pt x="1665721" y="225071"/>
                  </a:lnTo>
                  <a:close/>
                </a:path>
              </a:pathLst>
            </a:custGeom>
            <a:solidFill>
              <a:srgbClr val="C732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11"/>
            <p:cNvSpPr/>
            <p:nvPr/>
          </p:nvSpPr>
          <p:spPr>
            <a:xfrm>
              <a:off x="2373558" y="7219705"/>
              <a:ext cx="472440" cy="71755"/>
            </a:xfrm>
            <a:custGeom>
              <a:avLst/>
              <a:gdLst/>
              <a:ahLst/>
              <a:cxnLst/>
              <a:rect l="l" t="t" r="r" b="b"/>
              <a:pathLst>
                <a:path w="472439" h="71754">
                  <a:moveTo>
                    <a:pt x="33811" y="18566"/>
                  </a:moveTo>
                  <a:lnTo>
                    <a:pt x="15146" y="18566"/>
                  </a:lnTo>
                  <a:lnTo>
                    <a:pt x="15146" y="69768"/>
                  </a:lnTo>
                  <a:lnTo>
                    <a:pt x="33811" y="69768"/>
                  </a:lnTo>
                  <a:lnTo>
                    <a:pt x="33811" y="18566"/>
                  </a:lnTo>
                  <a:close/>
                </a:path>
                <a:path w="472439" h="71754">
                  <a:moveTo>
                    <a:pt x="33811" y="878"/>
                  </a:moveTo>
                  <a:lnTo>
                    <a:pt x="20030" y="878"/>
                  </a:lnTo>
                  <a:lnTo>
                    <a:pt x="0" y="6549"/>
                  </a:lnTo>
                  <a:lnTo>
                    <a:pt x="3618" y="21203"/>
                  </a:lnTo>
                  <a:lnTo>
                    <a:pt x="15146" y="18566"/>
                  </a:lnTo>
                  <a:lnTo>
                    <a:pt x="33811" y="18566"/>
                  </a:lnTo>
                  <a:lnTo>
                    <a:pt x="33811" y="878"/>
                  </a:lnTo>
                  <a:close/>
                </a:path>
                <a:path w="472439" h="71754">
                  <a:moveTo>
                    <a:pt x="54526" y="49932"/>
                  </a:moveTo>
                  <a:lnTo>
                    <a:pt x="45633" y="63028"/>
                  </a:lnTo>
                  <a:lnTo>
                    <a:pt x="51887" y="67914"/>
                  </a:lnTo>
                  <a:lnTo>
                    <a:pt x="59314" y="71136"/>
                  </a:lnTo>
                  <a:lnTo>
                    <a:pt x="69476" y="71136"/>
                  </a:lnTo>
                  <a:lnTo>
                    <a:pt x="83081" y="68405"/>
                  </a:lnTo>
                  <a:lnTo>
                    <a:pt x="93003" y="60718"/>
                  </a:lnTo>
                  <a:lnTo>
                    <a:pt x="95719" y="55403"/>
                  </a:lnTo>
                  <a:lnTo>
                    <a:pt x="63713" y="55403"/>
                  </a:lnTo>
                  <a:lnTo>
                    <a:pt x="59216" y="53647"/>
                  </a:lnTo>
                  <a:lnTo>
                    <a:pt x="54526" y="49932"/>
                  </a:lnTo>
                  <a:close/>
                </a:path>
                <a:path w="472439" h="71754">
                  <a:moveTo>
                    <a:pt x="100113" y="41137"/>
                  </a:moveTo>
                  <a:lnTo>
                    <a:pt x="82083" y="41137"/>
                  </a:lnTo>
                  <a:lnTo>
                    <a:pt x="81202" y="49932"/>
                  </a:lnTo>
                  <a:lnTo>
                    <a:pt x="77000" y="55403"/>
                  </a:lnTo>
                  <a:lnTo>
                    <a:pt x="95719" y="55403"/>
                  </a:lnTo>
                  <a:lnTo>
                    <a:pt x="99077" y="48835"/>
                  </a:lnTo>
                  <a:lnTo>
                    <a:pt x="100113" y="41137"/>
                  </a:lnTo>
                  <a:close/>
                </a:path>
                <a:path w="472439" h="71754">
                  <a:moveTo>
                    <a:pt x="81885" y="0"/>
                  </a:moveTo>
                  <a:lnTo>
                    <a:pt x="71921" y="0"/>
                  </a:lnTo>
                  <a:lnTo>
                    <a:pt x="61065" y="1763"/>
                  </a:lnTo>
                  <a:lnTo>
                    <a:pt x="52426" y="6779"/>
                  </a:lnTo>
                  <a:lnTo>
                    <a:pt x="46719" y="14635"/>
                  </a:lnTo>
                  <a:lnTo>
                    <a:pt x="44658" y="24919"/>
                  </a:lnTo>
                  <a:lnTo>
                    <a:pt x="46377" y="34052"/>
                  </a:lnTo>
                  <a:lnTo>
                    <a:pt x="51155" y="40905"/>
                  </a:lnTo>
                  <a:lnTo>
                    <a:pt x="58425" y="45212"/>
                  </a:lnTo>
                  <a:lnTo>
                    <a:pt x="67618" y="46706"/>
                  </a:lnTo>
                  <a:lnTo>
                    <a:pt x="73677" y="46706"/>
                  </a:lnTo>
                  <a:lnTo>
                    <a:pt x="78563" y="44460"/>
                  </a:lnTo>
                  <a:lnTo>
                    <a:pt x="82083" y="41137"/>
                  </a:lnTo>
                  <a:lnTo>
                    <a:pt x="100113" y="41137"/>
                  </a:lnTo>
                  <a:lnTo>
                    <a:pt x="101066" y="34052"/>
                  </a:lnTo>
                  <a:lnTo>
                    <a:pt x="101112" y="33124"/>
                  </a:lnTo>
                  <a:lnTo>
                    <a:pt x="66837" y="33124"/>
                  </a:lnTo>
                  <a:lnTo>
                    <a:pt x="63028" y="29315"/>
                  </a:lnTo>
                  <a:lnTo>
                    <a:pt x="63028" y="18666"/>
                  </a:lnTo>
                  <a:lnTo>
                    <a:pt x="66643" y="14756"/>
                  </a:lnTo>
                  <a:lnTo>
                    <a:pt x="97481" y="14756"/>
                  </a:lnTo>
                  <a:lnTo>
                    <a:pt x="96315" y="12259"/>
                  </a:lnTo>
                  <a:lnTo>
                    <a:pt x="92930" y="8013"/>
                  </a:lnTo>
                  <a:lnTo>
                    <a:pt x="87750" y="2833"/>
                  </a:lnTo>
                  <a:lnTo>
                    <a:pt x="81885" y="0"/>
                  </a:lnTo>
                  <a:close/>
                </a:path>
                <a:path w="472439" h="71754">
                  <a:moveTo>
                    <a:pt x="97481" y="14756"/>
                  </a:moveTo>
                  <a:lnTo>
                    <a:pt x="78563" y="14756"/>
                  </a:lnTo>
                  <a:lnTo>
                    <a:pt x="82284" y="18666"/>
                  </a:lnTo>
                  <a:lnTo>
                    <a:pt x="82285" y="29315"/>
                  </a:lnTo>
                  <a:lnTo>
                    <a:pt x="78761" y="33124"/>
                  </a:lnTo>
                  <a:lnTo>
                    <a:pt x="101112" y="33124"/>
                  </a:lnTo>
                  <a:lnTo>
                    <a:pt x="100557" y="24819"/>
                  </a:lnTo>
                  <a:lnTo>
                    <a:pt x="98903" y="17798"/>
                  </a:lnTo>
                  <a:lnTo>
                    <a:pt x="97481" y="14756"/>
                  </a:lnTo>
                  <a:close/>
                </a:path>
                <a:path w="472439" h="71754">
                  <a:moveTo>
                    <a:pt x="117162" y="47099"/>
                  </a:moveTo>
                  <a:lnTo>
                    <a:pt x="105238" y="59021"/>
                  </a:lnTo>
                  <a:lnTo>
                    <a:pt x="110737" y="64005"/>
                  </a:lnTo>
                  <a:lnTo>
                    <a:pt x="117344" y="67826"/>
                  </a:lnTo>
                  <a:lnTo>
                    <a:pt x="125179" y="70273"/>
                  </a:lnTo>
                  <a:lnTo>
                    <a:pt x="134359" y="71136"/>
                  </a:lnTo>
                  <a:lnTo>
                    <a:pt x="144912" y="69530"/>
                  </a:lnTo>
                  <a:lnTo>
                    <a:pt x="153267" y="64956"/>
                  </a:lnTo>
                  <a:lnTo>
                    <a:pt x="158764" y="57780"/>
                  </a:lnTo>
                  <a:lnTo>
                    <a:pt x="159366" y="54918"/>
                  </a:lnTo>
                  <a:lnTo>
                    <a:pt x="127227" y="54918"/>
                  </a:lnTo>
                  <a:lnTo>
                    <a:pt x="122047" y="52081"/>
                  </a:lnTo>
                  <a:lnTo>
                    <a:pt x="117162" y="47099"/>
                  </a:lnTo>
                  <a:close/>
                </a:path>
                <a:path w="472439" h="71754">
                  <a:moveTo>
                    <a:pt x="159376" y="1367"/>
                  </a:moveTo>
                  <a:lnTo>
                    <a:pt x="109929" y="1367"/>
                  </a:lnTo>
                  <a:lnTo>
                    <a:pt x="109929" y="16711"/>
                  </a:lnTo>
                  <a:lnTo>
                    <a:pt x="136119" y="16711"/>
                  </a:lnTo>
                  <a:lnTo>
                    <a:pt x="120388" y="30877"/>
                  </a:lnTo>
                  <a:lnTo>
                    <a:pt x="123123" y="40749"/>
                  </a:lnTo>
                  <a:lnTo>
                    <a:pt x="138268" y="40749"/>
                  </a:lnTo>
                  <a:lnTo>
                    <a:pt x="142275" y="43387"/>
                  </a:lnTo>
                  <a:lnTo>
                    <a:pt x="142275" y="52181"/>
                  </a:lnTo>
                  <a:lnTo>
                    <a:pt x="138855" y="54918"/>
                  </a:lnTo>
                  <a:lnTo>
                    <a:pt x="159366" y="54918"/>
                  </a:lnTo>
                  <a:lnTo>
                    <a:pt x="143056" y="28922"/>
                  </a:lnTo>
                  <a:lnTo>
                    <a:pt x="159376" y="14951"/>
                  </a:lnTo>
                  <a:lnTo>
                    <a:pt x="159376" y="1367"/>
                  </a:lnTo>
                  <a:close/>
                </a:path>
                <a:path w="472439" h="71754">
                  <a:moveTo>
                    <a:pt x="198756" y="18566"/>
                  </a:moveTo>
                  <a:lnTo>
                    <a:pt x="180089" y="18566"/>
                  </a:lnTo>
                  <a:lnTo>
                    <a:pt x="180089" y="69768"/>
                  </a:lnTo>
                  <a:lnTo>
                    <a:pt x="198756" y="69768"/>
                  </a:lnTo>
                  <a:lnTo>
                    <a:pt x="198756" y="18566"/>
                  </a:lnTo>
                  <a:close/>
                </a:path>
                <a:path w="472439" h="71754">
                  <a:moveTo>
                    <a:pt x="198756" y="878"/>
                  </a:moveTo>
                  <a:lnTo>
                    <a:pt x="184975" y="878"/>
                  </a:lnTo>
                  <a:lnTo>
                    <a:pt x="164945" y="6549"/>
                  </a:lnTo>
                  <a:lnTo>
                    <a:pt x="168563" y="21203"/>
                  </a:lnTo>
                  <a:lnTo>
                    <a:pt x="180089" y="18566"/>
                  </a:lnTo>
                  <a:lnTo>
                    <a:pt x="198756" y="18566"/>
                  </a:lnTo>
                  <a:lnTo>
                    <a:pt x="198756" y="878"/>
                  </a:lnTo>
                  <a:close/>
                </a:path>
                <a:path w="472439" h="71754">
                  <a:moveTo>
                    <a:pt x="241358" y="31075"/>
                  </a:moveTo>
                  <a:lnTo>
                    <a:pt x="209307" y="31075"/>
                  </a:lnTo>
                  <a:lnTo>
                    <a:pt x="209307" y="47393"/>
                  </a:lnTo>
                  <a:lnTo>
                    <a:pt x="241358" y="47393"/>
                  </a:lnTo>
                  <a:lnTo>
                    <a:pt x="241358" y="31075"/>
                  </a:lnTo>
                  <a:close/>
                </a:path>
                <a:path w="472439" h="71754">
                  <a:moveTo>
                    <a:pt x="300821" y="16711"/>
                  </a:moveTo>
                  <a:lnTo>
                    <a:pt x="279861" y="16711"/>
                  </a:lnTo>
                  <a:lnTo>
                    <a:pt x="282888" y="19347"/>
                  </a:lnTo>
                  <a:lnTo>
                    <a:pt x="282888" y="27753"/>
                  </a:lnTo>
                  <a:lnTo>
                    <a:pt x="280544" y="31075"/>
                  </a:lnTo>
                  <a:lnTo>
                    <a:pt x="248494" y="55505"/>
                  </a:lnTo>
                  <a:lnTo>
                    <a:pt x="248494" y="69768"/>
                  </a:lnTo>
                  <a:lnTo>
                    <a:pt x="302627" y="69768"/>
                  </a:lnTo>
                  <a:lnTo>
                    <a:pt x="302627" y="54331"/>
                  </a:lnTo>
                  <a:lnTo>
                    <a:pt x="274388" y="54331"/>
                  </a:lnTo>
                  <a:lnTo>
                    <a:pt x="286114" y="46123"/>
                  </a:lnTo>
                  <a:lnTo>
                    <a:pt x="292915" y="40870"/>
                  </a:lnTo>
                  <a:lnTo>
                    <a:pt x="297875" y="35544"/>
                  </a:lnTo>
                  <a:lnTo>
                    <a:pt x="300912" y="29522"/>
                  </a:lnTo>
                  <a:lnTo>
                    <a:pt x="301942" y="22183"/>
                  </a:lnTo>
                  <a:lnTo>
                    <a:pt x="300821" y="16711"/>
                  </a:lnTo>
                  <a:close/>
                </a:path>
                <a:path w="472439" h="71754">
                  <a:moveTo>
                    <a:pt x="276731" y="194"/>
                  </a:moveTo>
                  <a:lnTo>
                    <a:pt x="267805" y="1151"/>
                  </a:lnTo>
                  <a:lnTo>
                    <a:pt x="260573" y="3969"/>
                  </a:lnTo>
                  <a:lnTo>
                    <a:pt x="254458" y="8564"/>
                  </a:lnTo>
                  <a:lnTo>
                    <a:pt x="248883" y="14853"/>
                  </a:lnTo>
                  <a:lnTo>
                    <a:pt x="261684" y="25502"/>
                  </a:lnTo>
                  <a:lnTo>
                    <a:pt x="267059" y="19347"/>
                  </a:lnTo>
                  <a:lnTo>
                    <a:pt x="270673" y="16711"/>
                  </a:lnTo>
                  <a:lnTo>
                    <a:pt x="300821" y="16711"/>
                  </a:lnTo>
                  <a:lnTo>
                    <a:pt x="300105" y="13222"/>
                  </a:lnTo>
                  <a:lnTo>
                    <a:pt x="294944" y="6277"/>
                  </a:lnTo>
                  <a:lnTo>
                    <a:pt x="286978" y="1788"/>
                  </a:lnTo>
                  <a:lnTo>
                    <a:pt x="276731" y="194"/>
                  </a:lnTo>
                  <a:close/>
                </a:path>
                <a:path w="472439" h="71754">
                  <a:moveTo>
                    <a:pt x="342007" y="0"/>
                  </a:moveTo>
                  <a:lnTo>
                    <a:pt x="328840" y="2836"/>
                  </a:lnTo>
                  <a:lnTo>
                    <a:pt x="318835" y="10529"/>
                  </a:lnTo>
                  <a:lnTo>
                    <a:pt x="312475" y="21849"/>
                  </a:lnTo>
                  <a:lnTo>
                    <a:pt x="310248" y="35568"/>
                  </a:lnTo>
                  <a:lnTo>
                    <a:pt x="312431" y="49371"/>
                  </a:lnTo>
                  <a:lnTo>
                    <a:pt x="318701" y="60681"/>
                  </a:lnTo>
                  <a:lnTo>
                    <a:pt x="328634" y="68327"/>
                  </a:lnTo>
                  <a:lnTo>
                    <a:pt x="341809" y="71136"/>
                  </a:lnTo>
                  <a:lnTo>
                    <a:pt x="355017" y="68300"/>
                  </a:lnTo>
                  <a:lnTo>
                    <a:pt x="365018" y="60608"/>
                  </a:lnTo>
                  <a:lnTo>
                    <a:pt x="368532" y="54331"/>
                  </a:lnTo>
                  <a:lnTo>
                    <a:pt x="334385" y="54331"/>
                  </a:lnTo>
                  <a:lnTo>
                    <a:pt x="329366" y="46609"/>
                  </a:lnTo>
                  <a:lnTo>
                    <a:pt x="329303" y="24429"/>
                  </a:lnTo>
                  <a:lnTo>
                    <a:pt x="334285" y="16808"/>
                  </a:lnTo>
                  <a:lnTo>
                    <a:pt x="368614" y="16808"/>
                  </a:lnTo>
                  <a:lnTo>
                    <a:pt x="365079" y="10454"/>
                  </a:lnTo>
                  <a:lnTo>
                    <a:pt x="355141" y="2809"/>
                  </a:lnTo>
                  <a:lnTo>
                    <a:pt x="342007" y="0"/>
                  </a:lnTo>
                  <a:close/>
                </a:path>
                <a:path w="472439" h="71754">
                  <a:moveTo>
                    <a:pt x="368614" y="16808"/>
                  </a:moveTo>
                  <a:lnTo>
                    <a:pt x="349333" y="16808"/>
                  </a:lnTo>
                  <a:lnTo>
                    <a:pt x="354514" y="24721"/>
                  </a:lnTo>
                  <a:lnTo>
                    <a:pt x="354514" y="46609"/>
                  </a:lnTo>
                  <a:lnTo>
                    <a:pt x="349628" y="54331"/>
                  </a:lnTo>
                  <a:lnTo>
                    <a:pt x="368532" y="54331"/>
                  </a:lnTo>
                  <a:lnTo>
                    <a:pt x="371355" y="49289"/>
                  </a:lnTo>
                  <a:lnTo>
                    <a:pt x="373569" y="35568"/>
                  </a:lnTo>
                  <a:lnTo>
                    <a:pt x="371371" y="21765"/>
                  </a:lnTo>
                  <a:lnTo>
                    <a:pt x="368614" y="16808"/>
                  </a:lnTo>
                  <a:close/>
                </a:path>
                <a:path w="472439" h="71754">
                  <a:moveTo>
                    <a:pt x="432152" y="16711"/>
                  </a:moveTo>
                  <a:lnTo>
                    <a:pt x="411189" y="16711"/>
                  </a:lnTo>
                  <a:lnTo>
                    <a:pt x="414219" y="19347"/>
                  </a:lnTo>
                  <a:lnTo>
                    <a:pt x="414219" y="27753"/>
                  </a:lnTo>
                  <a:lnTo>
                    <a:pt x="411872" y="31075"/>
                  </a:lnTo>
                  <a:lnTo>
                    <a:pt x="379821" y="55505"/>
                  </a:lnTo>
                  <a:lnTo>
                    <a:pt x="379821" y="69768"/>
                  </a:lnTo>
                  <a:lnTo>
                    <a:pt x="433959" y="69768"/>
                  </a:lnTo>
                  <a:lnTo>
                    <a:pt x="433959" y="54331"/>
                  </a:lnTo>
                  <a:lnTo>
                    <a:pt x="405716" y="54331"/>
                  </a:lnTo>
                  <a:lnTo>
                    <a:pt x="417441" y="46123"/>
                  </a:lnTo>
                  <a:lnTo>
                    <a:pt x="424243" y="40870"/>
                  </a:lnTo>
                  <a:lnTo>
                    <a:pt x="429205" y="35544"/>
                  </a:lnTo>
                  <a:lnTo>
                    <a:pt x="432243" y="29522"/>
                  </a:lnTo>
                  <a:lnTo>
                    <a:pt x="433274" y="22183"/>
                  </a:lnTo>
                  <a:lnTo>
                    <a:pt x="432152" y="16711"/>
                  </a:lnTo>
                  <a:close/>
                </a:path>
                <a:path w="472439" h="71754">
                  <a:moveTo>
                    <a:pt x="408063" y="194"/>
                  </a:moveTo>
                  <a:lnTo>
                    <a:pt x="399135" y="1151"/>
                  </a:lnTo>
                  <a:lnTo>
                    <a:pt x="391902" y="3969"/>
                  </a:lnTo>
                  <a:lnTo>
                    <a:pt x="385787" y="8564"/>
                  </a:lnTo>
                  <a:lnTo>
                    <a:pt x="380213" y="14853"/>
                  </a:lnTo>
                  <a:lnTo>
                    <a:pt x="393015" y="25502"/>
                  </a:lnTo>
                  <a:lnTo>
                    <a:pt x="398390" y="19347"/>
                  </a:lnTo>
                  <a:lnTo>
                    <a:pt x="402004" y="16711"/>
                  </a:lnTo>
                  <a:lnTo>
                    <a:pt x="432152" y="16711"/>
                  </a:lnTo>
                  <a:lnTo>
                    <a:pt x="431437" y="13222"/>
                  </a:lnTo>
                  <a:lnTo>
                    <a:pt x="426275" y="6277"/>
                  </a:lnTo>
                  <a:lnTo>
                    <a:pt x="418310" y="1788"/>
                  </a:lnTo>
                  <a:lnTo>
                    <a:pt x="408063" y="194"/>
                  </a:lnTo>
                  <a:close/>
                </a:path>
                <a:path w="472439" h="71754">
                  <a:moveTo>
                    <a:pt x="472165" y="18566"/>
                  </a:moveTo>
                  <a:lnTo>
                    <a:pt x="453499" y="18566"/>
                  </a:lnTo>
                  <a:lnTo>
                    <a:pt x="453499" y="69768"/>
                  </a:lnTo>
                  <a:lnTo>
                    <a:pt x="472165" y="69768"/>
                  </a:lnTo>
                  <a:lnTo>
                    <a:pt x="472165" y="18566"/>
                  </a:lnTo>
                  <a:close/>
                </a:path>
                <a:path w="472439" h="71754">
                  <a:moveTo>
                    <a:pt x="472165" y="878"/>
                  </a:moveTo>
                  <a:lnTo>
                    <a:pt x="458384" y="878"/>
                  </a:lnTo>
                  <a:lnTo>
                    <a:pt x="438354" y="6549"/>
                  </a:lnTo>
                  <a:lnTo>
                    <a:pt x="441968" y="21203"/>
                  </a:lnTo>
                  <a:lnTo>
                    <a:pt x="453499" y="18566"/>
                  </a:lnTo>
                  <a:lnTo>
                    <a:pt x="472165" y="18566"/>
                  </a:lnTo>
                  <a:lnTo>
                    <a:pt x="472165" y="878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189206" y="6538251"/>
              <a:ext cx="227017" cy="235806"/>
            </a:xfrm>
            <a:prstGeom prst="rect">
              <a:avLst/>
            </a:prstGeom>
          </p:spPr>
        </p:pic>
        <p:sp>
          <p:nvSpPr>
            <p:cNvPr id="36" name="object 13"/>
            <p:cNvSpPr/>
            <p:nvPr/>
          </p:nvSpPr>
          <p:spPr>
            <a:xfrm>
              <a:off x="2174875" y="6690409"/>
              <a:ext cx="314960" cy="124460"/>
            </a:xfrm>
            <a:custGeom>
              <a:avLst/>
              <a:gdLst/>
              <a:ahLst/>
              <a:cxnLst/>
              <a:rect l="l" t="t" r="r" b="b"/>
              <a:pathLst>
                <a:path w="314960" h="124459">
                  <a:moveTo>
                    <a:pt x="21682" y="0"/>
                  </a:moveTo>
                  <a:lnTo>
                    <a:pt x="11007" y="2986"/>
                  </a:lnTo>
                  <a:lnTo>
                    <a:pt x="3068" y="10042"/>
                  </a:lnTo>
                  <a:lnTo>
                    <a:pt x="0" y="21368"/>
                  </a:lnTo>
                  <a:lnTo>
                    <a:pt x="712" y="31254"/>
                  </a:lnTo>
                  <a:lnTo>
                    <a:pt x="4455" y="38842"/>
                  </a:lnTo>
                  <a:lnTo>
                    <a:pt x="10536" y="43150"/>
                  </a:lnTo>
                  <a:lnTo>
                    <a:pt x="18258" y="43196"/>
                  </a:lnTo>
                  <a:lnTo>
                    <a:pt x="20487" y="30279"/>
                  </a:lnTo>
                  <a:lnTo>
                    <a:pt x="15203" y="27017"/>
                  </a:lnTo>
                  <a:lnTo>
                    <a:pt x="12171" y="22322"/>
                  </a:lnTo>
                  <a:lnTo>
                    <a:pt x="16924" y="15580"/>
                  </a:lnTo>
                  <a:lnTo>
                    <a:pt x="22638" y="12847"/>
                  </a:lnTo>
                  <a:lnTo>
                    <a:pt x="26792" y="15118"/>
                  </a:lnTo>
                  <a:lnTo>
                    <a:pt x="29018" y="20404"/>
                  </a:lnTo>
                  <a:lnTo>
                    <a:pt x="28948" y="26715"/>
                  </a:lnTo>
                  <a:lnTo>
                    <a:pt x="26755" y="32542"/>
                  </a:lnTo>
                  <a:lnTo>
                    <a:pt x="23411" y="38081"/>
                  </a:lnTo>
                  <a:lnTo>
                    <a:pt x="16031" y="48985"/>
                  </a:lnTo>
                  <a:lnTo>
                    <a:pt x="8966" y="60555"/>
                  </a:lnTo>
                  <a:lnTo>
                    <a:pt x="4254" y="72576"/>
                  </a:lnTo>
                  <a:lnTo>
                    <a:pt x="1979" y="84158"/>
                  </a:lnTo>
                  <a:lnTo>
                    <a:pt x="2225" y="94412"/>
                  </a:lnTo>
                  <a:lnTo>
                    <a:pt x="9849" y="113136"/>
                  </a:lnTo>
                  <a:lnTo>
                    <a:pt x="27781" y="122064"/>
                  </a:lnTo>
                  <a:lnTo>
                    <a:pt x="48189" y="121508"/>
                  </a:lnTo>
                  <a:lnTo>
                    <a:pt x="63240" y="111782"/>
                  </a:lnTo>
                  <a:lnTo>
                    <a:pt x="80112" y="122275"/>
                  </a:lnTo>
                  <a:lnTo>
                    <a:pt x="97635" y="123468"/>
                  </a:lnTo>
                  <a:lnTo>
                    <a:pt x="113661" y="118818"/>
                  </a:lnTo>
                  <a:lnTo>
                    <a:pt x="126043" y="111782"/>
                  </a:lnTo>
                  <a:lnTo>
                    <a:pt x="139501" y="120714"/>
                  </a:lnTo>
                  <a:lnTo>
                    <a:pt x="155752" y="124075"/>
                  </a:lnTo>
                  <a:lnTo>
                    <a:pt x="172180" y="121290"/>
                  </a:lnTo>
                  <a:lnTo>
                    <a:pt x="186170" y="111782"/>
                  </a:lnTo>
                  <a:lnTo>
                    <a:pt x="200730" y="121505"/>
                  </a:lnTo>
                  <a:lnTo>
                    <a:pt x="218543" y="123510"/>
                  </a:lnTo>
                  <a:lnTo>
                    <a:pt x="235313" y="119651"/>
                  </a:lnTo>
                  <a:lnTo>
                    <a:pt x="246740" y="111782"/>
                  </a:lnTo>
                  <a:lnTo>
                    <a:pt x="261999" y="122092"/>
                  </a:lnTo>
                  <a:lnTo>
                    <a:pt x="281026" y="121664"/>
                  </a:lnTo>
                  <a:lnTo>
                    <a:pt x="299946" y="110839"/>
                  </a:lnTo>
                  <a:lnTo>
                    <a:pt x="314885" y="89960"/>
                  </a:lnTo>
                  <a:lnTo>
                    <a:pt x="56117" y="89960"/>
                  </a:lnTo>
                  <a:lnTo>
                    <a:pt x="44524" y="85861"/>
                  </a:lnTo>
                  <a:lnTo>
                    <a:pt x="37701" y="75577"/>
                  </a:lnTo>
                  <a:lnTo>
                    <a:pt x="35855" y="61907"/>
                  </a:lnTo>
                  <a:lnTo>
                    <a:pt x="39193" y="47649"/>
                  </a:lnTo>
                  <a:lnTo>
                    <a:pt x="43361" y="35311"/>
                  </a:lnTo>
                  <a:lnTo>
                    <a:pt x="46066" y="22303"/>
                  </a:lnTo>
                  <a:lnTo>
                    <a:pt x="43777" y="10277"/>
                  </a:lnTo>
                  <a:lnTo>
                    <a:pt x="32957" y="881"/>
                  </a:lnTo>
                  <a:lnTo>
                    <a:pt x="21682" y="0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420646" y="6707592"/>
              <a:ext cx="64256" cy="668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92786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250999" y="12970"/>
            <a:ext cx="18415" cy="1146810"/>
          </a:xfrm>
          <a:custGeom>
            <a:avLst/>
            <a:gdLst/>
            <a:ahLst/>
            <a:cxnLst/>
            <a:rect l="l" t="t" r="r" b="b"/>
            <a:pathLst>
              <a:path w="18415" h="1146810">
                <a:moveTo>
                  <a:pt x="18000" y="0"/>
                </a:moveTo>
                <a:lnTo>
                  <a:pt x="0" y="0"/>
                </a:lnTo>
                <a:lnTo>
                  <a:pt x="0" y="1146384"/>
                </a:lnTo>
                <a:lnTo>
                  <a:pt x="18000" y="1146384"/>
                </a:lnTo>
                <a:lnTo>
                  <a:pt x="18000" y="0"/>
                </a:lnTo>
                <a:close/>
              </a:path>
            </a:pathLst>
          </a:custGeom>
          <a:solidFill>
            <a:srgbClr val="00588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393700" y="352425"/>
            <a:ext cx="572135" cy="560705"/>
            <a:chOff x="9657842" y="259361"/>
            <a:chExt cx="572135" cy="560705"/>
          </a:xfrm>
        </p:grpSpPr>
        <p:sp>
          <p:nvSpPr>
            <p:cNvPr id="6" name="object 6"/>
            <p:cNvSpPr/>
            <p:nvPr/>
          </p:nvSpPr>
          <p:spPr>
            <a:xfrm>
              <a:off x="9747377" y="325431"/>
              <a:ext cx="393700" cy="380365"/>
            </a:xfrm>
            <a:custGeom>
              <a:avLst/>
              <a:gdLst/>
              <a:ahLst/>
              <a:cxnLst/>
              <a:rect l="l" t="t" r="r" b="b"/>
              <a:pathLst>
                <a:path w="393700" h="380365">
                  <a:moveTo>
                    <a:pt x="393077" y="372452"/>
                  </a:moveTo>
                  <a:lnTo>
                    <a:pt x="348754" y="340283"/>
                  </a:lnTo>
                  <a:lnTo>
                    <a:pt x="347141" y="339115"/>
                  </a:lnTo>
                  <a:lnTo>
                    <a:pt x="297776" y="338696"/>
                  </a:lnTo>
                  <a:lnTo>
                    <a:pt x="250291" y="336219"/>
                  </a:lnTo>
                  <a:lnTo>
                    <a:pt x="202361" y="329666"/>
                  </a:lnTo>
                  <a:lnTo>
                    <a:pt x="186131" y="324954"/>
                  </a:lnTo>
                  <a:lnTo>
                    <a:pt x="185839" y="284594"/>
                  </a:lnTo>
                  <a:lnTo>
                    <a:pt x="209105" y="301574"/>
                  </a:lnTo>
                  <a:lnTo>
                    <a:pt x="262509" y="331393"/>
                  </a:lnTo>
                  <a:lnTo>
                    <a:pt x="263753" y="332003"/>
                  </a:lnTo>
                  <a:lnTo>
                    <a:pt x="311061" y="331952"/>
                  </a:lnTo>
                  <a:lnTo>
                    <a:pt x="292582" y="320484"/>
                  </a:lnTo>
                  <a:lnTo>
                    <a:pt x="291299" y="319582"/>
                  </a:lnTo>
                  <a:lnTo>
                    <a:pt x="240055" y="278942"/>
                  </a:lnTo>
                  <a:lnTo>
                    <a:pt x="206717" y="233438"/>
                  </a:lnTo>
                  <a:lnTo>
                    <a:pt x="192786" y="181165"/>
                  </a:lnTo>
                  <a:lnTo>
                    <a:pt x="193890" y="164401"/>
                  </a:lnTo>
                  <a:lnTo>
                    <a:pt x="214769" y="118503"/>
                  </a:lnTo>
                  <a:lnTo>
                    <a:pt x="246265" y="91338"/>
                  </a:lnTo>
                  <a:lnTo>
                    <a:pt x="295617" y="69748"/>
                  </a:lnTo>
                  <a:lnTo>
                    <a:pt x="331431" y="61607"/>
                  </a:lnTo>
                  <a:lnTo>
                    <a:pt x="331546" y="60896"/>
                  </a:lnTo>
                  <a:lnTo>
                    <a:pt x="317728" y="42113"/>
                  </a:lnTo>
                  <a:lnTo>
                    <a:pt x="310248" y="40843"/>
                  </a:lnTo>
                  <a:lnTo>
                    <a:pt x="310248" y="53111"/>
                  </a:lnTo>
                  <a:lnTo>
                    <a:pt x="282473" y="60896"/>
                  </a:lnTo>
                  <a:lnTo>
                    <a:pt x="258089" y="70751"/>
                  </a:lnTo>
                  <a:lnTo>
                    <a:pt x="219430" y="95846"/>
                  </a:lnTo>
                  <a:lnTo>
                    <a:pt x="193929" y="127038"/>
                  </a:lnTo>
                  <a:lnTo>
                    <a:pt x="180352" y="181216"/>
                  </a:lnTo>
                  <a:lnTo>
                    <a:pt x="182283" y="200342"/>
                  </a:lnTo>
                  <a:lnTo>
                    <a:pt x="195618" y="239039"/>
                  </a:lnTo>
                  <a:lnTo>
                    <a:pt x="224751" y="280809"/>
                  </a:lnTo>
                  <a:lnTo>
                    <a:pt x="268744" y="319570"/>
                  </a:lnTo>
                  <a:lnTo>
                    <a:pt x="268579" y="319582"/>
                  </a:lnTo>
                  <a:lnTo>
                    <a:pt x="266725" y="319582"/>
                  </a:lnTo>
                  <a:lnTo>
                    <a:pt x="215455" y="290868"/>
                  </a:lnTo>
                  <a:lnTo>
                    <a:pt x="172910" y="259854"/>
                  </a:lnTo>
                  <a:lnTo>
                    <a:pt x="139141" y="227507"/>
                  </a:lnTo>
                  <a:lnTo>
                    <a:pt x="114236" y="194818"/>
                  </a:lnTo>
                  <a:lnTo>
                    <a:pt x="93662" y="147154"/>
                  </a:lnTo>
                  <a:lnTo>
                    <a:pt x="91503" y="117843"/>
                  </a:lnTo>
                  <a:lnTo>
                    <a:pt x="93967" y="104406"/>
                  </a:lnTo>
                  <a:lnTo>
                    <a:pt x="115417" y="70739"/>
                  </a:lnTo>
                  <a:lnTo>
                    <a:pt x="158496" y="48666"/>
                  </a:lnTo>
                  <a:lnTo>
                    <a:pt x="199313" y="42113"/>
                  </a:lnTo>
                  <a:lnTo>
                    <a:pt x="249859" y="43256"/>
                  </a:lnTo>
                  <a:lnTo>
                    <a:pt x="310248" y="53111"/>
                  </a:lnTo>
                  <a:lnTo>
                    <a:pt x="310248" y="40843"/>
                  </a:lnTo>
                  <a:lnTo>
                    <a:pt x="253644" y="31165"/>
                  </a:lnTo>
                  <a:lnTo>
                    <a:pt x="199059" y="29730"/>
                  </a:lnTo>
                  <a:lnTo>
                    <a:pt x="182562" y="32385"/>
                  </a:lnTo>
                  <a:lnTo>
                    <a:pt x="182156" y="0"/>
                  </a:lnTo>
                  <a:lnTo>
                    <a:pt x="178460" y="0"/>
                  </a:lnTo>
                  <a:lnTo>
                    <a:pt x="178015" y="33121"/>
                  </a:lnTo>
                  <a:lnTo>
                    <a:pt x="154813" y="36842"/>
                  </a:lnTo>
                  <a:lnTo>
                    <a:pt x="106972" y="61607"/>
                  </a:lnTo>
                  <a:lnTo>
                    <a:pt x="81978" y="101041"/>
                  </a:lnTo>
                  <a:lnTo>
                    <a:pt x="79019" y="132956"/>
                  </a:lnTo>
                  <a:lnTo>
                    <a:pt x="81457" y="149517"/>
                  </a:lnTo>
                  <a:lnTo>
                    <a:pt x="103378" y="200837"/>
                  </a:lnTo>
                  <a:lnTo>
                    <a:pt x="129451" y="235254"/>
                  </a:lnTo>
                  <a:lnTo>
                    <a:pt x="164731" y="269176"/>
                  </a:lnTo>
                  <a:lnTo>
                    <a:pt x="174815" y="276555"/>
                  </a:lnTo>
                  <a:lnTo>
                    <a:pt x="174256" y="321500"/>
                  </a:lnTo>
                  <a:lnTo>
                    <a:pt x="124117" y="296113"/>
                  </a:lnTo>
                  <a:lnTo>
                    <a:pt x="99364" y="254228"/>
                  </a:lnTo>
                  <a:lnTo>
                    <a:pt x="90309" y="212801"/>
                  </a:lnTo>
                  <a:lnTo>
                    <a:pt x="88506" y="204368"/>
                  </a:lnTo>
                  <a:lnTo>
                    <a:pt x="70053" y="166916"/>
                  </a:lnTo>
                  <a:lnTo>
                    <a:pt x="36258" y="156083"/>
                  </a:lnTo>
                  <a:lnTo>
                    <a:pt x="24625" y="158076"/>
                  </a:lnTo>
                  <a:lnTo>
                    <a:pt x="8331" y="233464"/>
                  </a:lnTo>
                  <a:lnTo>
                    <a:pt x="39890" y="233324"/>
                  </a:lnTo>
                  <a:lnTo>
                    <a:pt x="41160" y="223100"/>
                  </a:lnTo>
                  <a:lnTo>
                    <a:pt x="42913" y="218567"/>
                  </a:lnTo>
                  <a:lnTo>
                    <a:pt x="44691" y="217589"/>
                  </a:lnTo>
                  <a:lnTo>
                    <a:pt x="45529" y="217665"/>
                  </a:lnTo>
                  <a:lnTo>
                    <a:pt x="47180" y="218300"/>
                  </a:lnTo>
                  <a:lnTo>
                    <a:pt x="47879" y="218859"/>
                  </a:lnTo>
                  <a:lnTo>
                    <a:pt x="48526" y="220002"/>
                  </a:lnTo>
                  <a:lnTo>
                    <a:pt x="48336" y="223456"/>
                  </a:lnTo>
                  <a:lnTo>
                    <a:pt x="21336" y="263956"/>
                  </a:lnTo>
                  <a:lnTo>
                    <a:pt x="13131" y="275640"/>
                  </a:lnTo>
                  <a:lnTo>
                    <a:pt x="6388" y="287629"/>
                  </a:lnTo>
                  <a:lnTo>
                    <a:pt x="2120" y="299758"/>
                  </a:lnTo>
                  <a:lnTo>
                    <a:pt x="0" y="313486"/>
                  </a:lnTo>
                  <a:lnTo>
                    <a:pt x="292" y="326250"/>
                  </a:lnTo>
                  <a:lnTo>
                    <a:pt x="19824" y="365455"/>
                  </a:lnTo>
                  <a:lnTo>
                    <a:pt x="36906" y="378231"/>
                  </a:lnTo>
                  <a:lnTo>
                    <a:pt x="63652" y="375666"/>
                  </a:lnTo>
                  <a:lnTo>
                    <a:pt x="59156" y="374307"/>
                  </a:lnTo>
                  <a:lnTo>
                    <a:pt x="50825" y="371297"/>
                  </a:lnTo>
                  <a:lnTo>
                    <a:pt x="18288" y="342976"/>
                  </a:lnTo>
                  <a:lnTo>
                    <a:pt x="12420" y="313944"/>
                  </a:lnTo>
                  <a:lnTo>
                    <a:pt x="14236" y="302437"/>
                  </a:lnTo>
                  <a:lnTo>
                    <a:pt x="17995" y="292150"/>
                  </a:lnTo>
                  <a:lnTo>
                    <a:pt x="24155" y="281508"/>
                  </a:lnTo>
                  <a:lnTo>
                    <a:pt x="31750" y="270840"/>
                  </a:lnTo>
                  <a:lnTo>
                    <a:pt x="45935" y="252628"/>
                  </a:lnTo>
                  <a:lnTo>
                    <a:pt x="51396" y="245186"/>
                  </a:lnTo>
                  <a:lnTo>
                    <a:pt x="61150" y="219811"/>
                  </a:lnTo>
                  <a:lnTo>
                    <a:pt x="60782" y="216916"/>
                  </a:lnTo>
                  <a:lnTo>
                    <a:pt x="42926" y="204736"/>
                  </a:lnTo>
                  <a:lnTo>
                    <a:pt x="38798" y="206616"/>
                  </a:lnTo>
                  <a:lnTo>
                    <a:pt x="33540" y="209689"/>
                  </a:lnTo>
                  <a:lnTo>
                    <a:pt x="31407" y="213182"/>
                  </a:lnTo>
                  <a:lnTo>
                    <a:pt x="30086" y="217043"/>
                  </a:lnTo>
                  <a:lnTo>
                    <a:pt x="29019" y="220954"/>
                  </a:lnTo>
                  <a:lnTo>
                    <a:pt x="23774" y="220980"/>
                  </a:lnTo>
                  <a:lnTo>
                    <a:pt x="34988" y="169125"/>
                  </a:lnTo>
                  <a:lnTo>
                    <a:pt x="39497" y="168795"/>
                  </a:lnTo>
                  <a:lnTo>
                    <a:pt x="43954" y="169164"/>
                  </a:lnTo>
                  <a:lnTo>
                    <a:pt x="74510" y="200291"/>
                  </a:lnTo>
                  <a:lnTo>
                    <a:pt x="81330" y="235013"/>
                  </a:lnTo>
                  <a:lnTo>
                    <a:pt x="84074" y="246761"/>
                  </a:lnTo>
                  <a:lnTo>
                    <a:pt x="102120" y="288569"/>
                  </a:lnTo>
                  <a:lnTo>
                    <a:pt x="152260" y="327672"/>
                  </a:lnTo>
                  <a:lnTo>
                    <a:pt x="174104" y="334238"/>
                  </a:lnTo>
                  <a:lnTo>
                    <a:pt x="174091" y="335368"/>
                  </a:lnTo>
                  <a:lnTo>
                    <a:pt x="178066" y="336575"/>
                  </a:lnTo>
                  <a:lnTo>
                    <a:pt x="182118" y="337693"/>
                  </a:lnTo>
                  <a:lnTo>
                    <a:pt x="186232" y="338734"/>
                  </a:lnTo>
                  <a:lnTo>
                    <a:pt x="186220" y="337883"/>
                  </a:lnTo>
                  <a:lnTo>
                    <a:pt x="197815" y="341350"/>
                  </a:lnTo>
                  <a:lnTo>
                    <a:pt x="247484" y="348424"/>
                  </a:lnTo>
                  <a:lnTo>
                    <a:pt x="296506" y="351078"/>
                  </a:lnTo>
                  <a:lnTo>
                    <a:pt x="343052" y="351523"/>
                  </a:lnTo>
                  <a:lnTo>
                    <a:pt x="366776" y="368744"/>
                  </a:lnTo>
                  <a:lnTo>
                    <a:pt x="353542" y="372605"/>
                  </a:lnTo>
                  <a:lnTo>
                    <a:pt x="339229" y="376135"/>
                  </a:lnTo>
                  <a:lnTo>
                    <a:pt x="346976" y="376872"/>
                  </a:lnTo>
                  <a:lnTo>
                    <a:pt x="372694" y="379895"/>
                  </a:lnTo>
                  <a:lnTo>
                    <a:pt x="393077" y="372452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937526" y="325237"/>
              <a:ext cx="65405" cy="26034"/>
            </a:xfrm>
            <a:custGeom>
              <a:avLst/>
              <a:gdLst/>
              <a:ahLst/>
              <a:cxnLst/>
              <a:rect l="l" t="t" r="r" b="b"/>
              <a:pathLst>
                <a:path w="65404" h="26035">
                  <a:moveTo>
                    <a:pt x="11414" y="44"/>
                  </a:moveTo>
                  <a:lnTo>
                    <a:pt x="0" y="0"/>
                  </a:lnTo>
                  <a:lnTo>
                    <a:pt x="852" y="4528"/>
                  </a:lnTo>
                  <a:lnTo>
                    <a:pt x="3093" y="12883"/>
                  </a:lnTo>
                  <a:lnTo>
                    <a:pt x="5583" y="21214"/>
                  </a:lnTo>
                  <a:lnTo>
                    <a:pt x="7181" y="25671"/>
                  </a:lnTo>
                  <a:lnTo>
                    <a:pt x="14394" y="20804"/>
                  </a:lnTo>
                  <a:lnTo>
                    <a:pt x="22765" y="18313"/>
                  </a:lnTo>
                  <a:lnTo>
                    <a:pt x="55951" y="9392"/>
                  </a:lnTo>
                  <a:lnTo>
                    <a:pt x="58715" y="7725"/>
                  </a:lnTo>
                  <a:lnTo>
                    <a:pt x="63896" y="3359"/>
                  </a:lnTo>
                  <a:lnTo>
                    <a:pt x="65264" y="770"/>
                  </a:lnTo>
                  <a:lnTo>
                    <a:pt x="60302" y="1903"/>
                  </a:lnTo>
                  <a:lnTo>
                    <a:pt x="54930" y="3432"/>
                  </a:lnTo>
                  <a:lnTo>
                    <a:pt x="48507" y="4681"/>
                  </a:lnTo>
                  <a:lnTo>
                    <a:pt x="40394" y="4975"/>
                  </a:lnTo>
                  <a:lnTo>
                    <a:pt x="30218" y="3704"/>
                  </a:lnTo>
                  <a:lnTo>
                    <a:pt x="21022" y="1669"/>
                  </a:lnTo>
                  <a:lnTo>
                    <a:pt x="11414" y="44"/>
                  </a:lnTo>
                  <a:close/>
                </a:path>
              </a:pathLst>
            </a:custGeom>
            <a:solidFill>
              <a:srgbClr val="C732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657842" y="259366"/>
              <a:ext cx="572135" cy="560705"/>
            </a:xfrm>
            <a:custGeom>
              <a:avLst/>
              <a:gdLst/>
              <a:ahLst/>
              <a:cxnLst/>
              <a:rect l="l" t="t" r="r" b="b"/>
              <a:pathLst>
                <a:path w="572134" h="560705">
                  <a:moveTo>
                    <a:pt x="450227" y="531114"/>
                  </a:moveTo>
                  <a:lnTo>
                    <a:pt x="427266" y="528726"/>
                  </a:lnTo>
                  <a:lnTo>
                    <a:pt x="417537" y="528040"/>
                  </a:lnTo>
                  <a:lnTo>
                    <a:pt x="409384" y="527799"/>
                  </a:lnTo>
                  <a:lnTo>
                    <a:pt x="396011" y="528510"/>
                  </a:lnTo>
                  <a:lnTo>
                    <a:pt x="380873" y="530326"/>
                  </a:lnTo>
                  <a:lnTo>
                    <a:pt x="364286" y="532930"/>
                  </a:lnTo>
                  <a:lnTo>
                    <a:pt x="313461" y="541502"/>
                  </a:lnTo>
                  <a:lnTo>
                    <a:pt x="298551" y="543331"/>
                  </a:lnTo>
                  <a:lnTo>
                    <a:pt x="259689" y="541401"/>
                  </a:lnTo>
                  <a:lnTo>
                    <a:pt x="211188" y="532968"/>
                  </a:lnTo>
                  <a:lnTo>
                    <a:pt x="195326" y="530390"/>
                  </a:lnTo>
                  <a:lnTo>
                    <a:pt x="180835" y="528548"/>
                  </a:lnTo>
                  <a:lnTo>
                    <a:pt x="168186" y="527799"/>
                  </a:lnTo>
                  <a:lnTo>
                    <a:pt x="158305" y="528066"/>
                  </a:lnTo>
                  <a:lnTo>
                    <a:pt x="147523" y="528828"/>
                  </a:lnTo>
                  <a:lnTo>
                    <a:pt x="122250" y="531431"/>
                  </a:lnTo>
                  <a:lnTo>
                    <a:pt x="133489" y="538607"/>
                  </a:lnTo>
                  <a:lnTo>
                    <a:pt x="145084" y="545287"/>
                  </a:lnTo>
                  <a:lnTo>
                    <a:pt x="161759" y="543941"/>
                  </a:lnTo>
                  <a:lnTo>
                    <a:pt x="167233" y="543941"/>
                  </a:lnTo>
                  <a:lnTo>
                    <a:pt x="179920" y="544690"/>
                  </a:lnTo>
                  <a:lnTo>
                    <a:pt x="193929" y="546506"/>
                  </a:lnTo>
                  <a:lnTo>
                    <a:pt x="209245" y="549021"/>
                  </a:lnTo>
                  <a:lnTo>
                    <a:pt x="241757" y="554824"/>
                  </a:lnTo>
                  <a:lnTo>
                    <a:pt x="257949" y="557453"/>
                  </a:lnTo>
                  <a:lnTo>
                    <a:pt x="272910" y="559346"/>
                  </a:lnTo>
                  <a:lnTo>
                    <a:pt x="286016" y="560082"/>
                  </a:lnTo>
                  <a:lnTo>
                    <a:pt x="299745" y="559371"/>
                  </a:lnTo>
                  <a:lnTo>
                    <a:pt x="315328" y="557491"/>
                  </a:lnTo>
                  <a:lnTo>
                    <a:pt x="332181" y="554850"/>
                  </a:lnTo>
                  <a:lnTo>
                    <a:pt x="382155" y="546455"/>
                  </a:lnTo>
                  <a:lnTo>
                    <a:pt x="396824" y="544639"/>
                  </a:lnTo>
                  <a:lnTo>
                    <a:pt x="409333" y="543941"/>
                  </a:lnTo>
                  <a:lnTo>
                    <a:pt x="413981" y="543941"/>
                  </a:lnTo>
                  <a:lnTo>
                    <a:pt x="427431" y="544982"/>
                  </a:lnTo>
                  <a:lnTo>
                    <a:pt x="439000" y="538302"/>
                  </a:lnTo>
                  <a:lnTo>
                    <a:pt x="450227" y="531114"/>
                  </a:lnTo>
                  <a:close/>
                </a:path>
                <a:path w="572134" h="560705">
                  <a:moveTo>
                    <a:pt x="492594" y="496493"/>
                  </a:moveTo>
                  <a:lnTo>
                    <a:pt x="469417" y="493217"/>
                  </a:lnTo>
                  <a:lnTo>
                    <a:pt x="446354" y="490321"/>
                  </a:lnTo>
                  <a:lnTo>
                    <a:pt x="425627" y="488238"/>
                  </a:lnTo>
                  <a:lnTo>
                    <a:pt x="409384" y="487451"/>
                  </a:lnTo>
                  <a:lnTo>
                    <a:pt x="396011" y="488149"/>
                  </a:lnTo>
                  <a:lnTo>
                    <a:pt x="380873" y="489978"/>
                  </a:lnTo>
                  <a:lnTo>
                    <a:pt x="364286" y="492582"/>
                  </a:lnTo>
                  <a:lnTo>
                    <a:pt x="313461" y="501154"/>
                  </a:lnTo>
                  <a:lnTo>
                    <a:pt x="298551" y="502970"/>
                  </a:lnTo>
                  <a:lnTo>
                    <a:pt x="259689" y="501053"/>
                  </a:lnTo>
                  <a:lnTo>
                    <a:pt x="211188" y="492620"/>
                  </a:lnTo>
                  <a:lnTo>
                    <a:pt x="195326" y="490029"/>
                  </a:lnTo>
                  <a:lnTo>
                    <a:pt x="180835" y="488200"/>
                  </a:lnTo>
                  <a:lnTo>
                    <a:pt x="168186" y="487451"/>
                  </a:lnTo>
                  <a:lnTo>
                    <a:pt x="150025" y="488276"/>
                  </a:lnTo>
                  <a:lnTo>
                    <a:pt x="128104" y="490410"/>
                  </a:lnTo>
                  <a:lnTo>
                    <a:pt x="103860" y="493395"/>
                  </a:lnTo>
                  <a:lnTo>
                    <a:pt x="79654" y="496747"/>
                  </a:lnTo>
                  <a:lnTo>
                    <a:pt x="84645" y="501650"/>
                  </a:lnTo>
                  <a:lnTo>
                    <a:pt x="95148" y="510908"/>
                  </a:lnTo>
                  <a:lnTo>
                    <a:pt x="116547" y="508114"/>
                  </a:lnTo>
                  <a:lnTo>
                    <a:pt x="136639" y="505777"/>
                  </a:lnTo>
                  <a:lnTo>
                    <a:pt x="154012" y="504177"/>
                  </a:lnTo>
                  <a:lnTo>
                    <a:pt x="167233" y="503593"/>
                  </a:lnTo>
                  <a:lnTo>
                    <a:pt x="179920" y="504329"/>
                  </a:lnTo>
                  <a:lnTo>
                    <a:pt x="193929" y="506145"/>
                  </a:lnTo>
                  <a:lnTo>
                    <a:pt x="209245" y="508660"/>
                  </a:lnTo>
                  <a:lnTo>
                    <a:pt x="241757" y="514477"/>
                  </a:lnTo>
                  <a:lnTo>
                    <a:pt x="257949" y="517105"/>
                  </a:lnTo>
                  <a:lnTo>
                    <a:pt x="272910" y="518985"/>
                  </a:lnTo>
                  <a:lnTo>
                    <a:pt x="286016" y="519734"/>
                  </a:lnTo>
                  <a:lnTo>
                    <a:pt x="299745" y="519010"/>
                  </a:lnTo>
                  <a:lnTo>
                    <a:pt x="315328" y="517131"/>
                  </a:lnTo>
                  <a:lnTo>
                    <a:pt x="332181" y="514502"/>
                  </a:lnTo>
                  <a:lnTo>
                    <a:pt x="382155" y="506107"/>
                  </a:lnTo>
                  <a:lnTo>
                    <a:pt x="396824" y="504291"/>
                  </a:lnTo>
                  <a:lnTo>
                    <a:pt x="409333" y="503593"/>
                  </a:lnTo>
                  <a:lnTo>
                    <a:pt x="421716" y="504164"/>
                  </a:lnTo>
                  <a:lnTo>
                    <a:pt x="437946" y="505701"/>
                  </a:lnTo>
                  <a:lnTo>
                    <a:pt x="456857" y="507961"/>
                  </a:lnTo>
                  <a:lnTo>
                    <a:pt x="477126" y="510679"/>
                  </a:lnTo>
                  <a:lnTo>
                    <a:pt x="482460" y="506133"/>
                  </a:lnTo>
                  <a:lnTo>
                    <a:pt x="492594" y="496493"/>
                  </a:lnTo>
                  <a:close/>
                </a:path>
                <a:path w="572134" h="560705">
                  <a:moveTo>
                    <a:pt x="523455" y="460870"/>
                  </a:moveTo>
                  <a:lnTo>
                    <a:pt x="491947" y="456044"/>
                  </a:lnTo>
                  <a:lnTo>
                    <a:pt x="461149" y="451777"/>
                  </a:lnTo>
                  <a:lnTo>
                    <a:pt x="431939" y="448449"/>
                  </a:lnTo>
                  <a:lnTo>
                    <a:pt x="409384" y="447103"/>
                  </a:lnTo>
                  <a:lnTo>
                    <a:pt x="396011" y="447802"/>
                  </a:lnTo>
                  <a:lnTo>
                    <a:pt x="380873" y="449630"/>
                  </a:lnTo>
                  <a:lnTo>
                    <a:pt x="364286" y="452234"/>
                  </a:lnTo>
                  <a:lnTo>
                    <a:pt x="313461" y="460806"/>
                  </a:lnTo>
                  <a:lnTo>
                    <a:pt x="298551" y="462622"/>
                  </a:lnTo>
                  <a:lnTo>
                    <a:pt x="259689" y="460705"/>
                  </a:lnTo>
                  <a:lnTo>
                    <a:pt x="211188" y="452272"/>
                  </a:lnTo>
                  <a:lnTo>
                    <a:pt x="195326" y="449681"/>
                  </a:lnTo>
                  <a:lnTo>
                    <a:pt x="180835" y="447852"/>
                  </a:lnTo>
                  <a:lnTo>
                    <a:pt x="168186" y="447103"/>
                  </a:lnTo>
                  <a:lnTo>
                    <a:pt x="143446" y="448487"/>
                  </a:lnTo>
                  <a:lnTo>
                    <a:pt x="112788" y="451891"/>
                  </a:lnTo>
                  <a:lnTo>
                    <a:pt x="80721" y="456247"/>
                  </a:lnTo>
                  <a:lnTo>
                    <a:pt x="48679" y="461073"/>
                  </a:lnTo>
                  <a:lnTo>
                    <a:pt x="52336" y="466026"/>
                  </a:lnTo>
                  <a:lnTo>
                    <a:pt x="60083" y="475576"/>
                  </a:lnTo>
                  <a:lnTo>
                    <a:pt x="89484" y="471347"/>
                  </a:lnTo>
                  <a:lnTo>
                    <a:pt x="119849" y="467360"/>
                  </a:lnTo>
                  <a:lnTo>
                    <a:pt x="147116" y="464400"/>
                  </a:lnTo>
                  <a:lnTo>
                    <a:pt x="167233" y="463232"/>
                  </a:lnTo>
                  <a:lnTo>
                    <a:pt x="179920" y="463981"/>
                  </a:lnTo>
                  <a:lnTo>
                    <a:pt x="193929" y="465797"/>
                  </a:lnTo>
                  <a:lnTo>
                    <a:pt x="209245" y="468312"/>
                  </a:lnTo>
                  <a:lnTo>
                    <a:pt x="241757" y="474129"/>
                  </a:lnTo>
                  <a:lnTo>
                    <a:pt x="257949" y="476758"/>
                  </a:lnTo>
                  <a:lnTo>
                    <a:pt x="272910" y="478637"/>
                  </a:lnTo>
                  <a:lnTo>
                    <a:pt x="286016" y="479374"/>
                  </a:lnTo>
                  <a:lnTo>
                    <a:pt x="299745" y="478663"/>
                  </a:lnTo>
                  <a:lnTo>
                    <a:pt x="315328" y="476783"/>
                  </a:lnTo>
                  <a:lnTo>
                    <a:pt x="332181" y="474154"/>
                  </a:lnTo>
                  <a:lnTo>
                    <a:pt x="382155" y="465759"/>
                  </a:lnTo>
                  <a:lnTo>
                    <a:pt x="396824" y="463943"/>
                  </a:lnTo>
                  <a:lnTo>
                    <a:pt x="454418" y="467296"/>
                  </a:lnTo>
                  <a:lnTo>
                    <a:pt x="512025" y="475437"/>
                  </a:lnTo>
                  <a:lnTo>
                    <a:pt x="515988" y="470712"/>
                  </a:lnTo>
                  <a:lnTo>
                    <a:pt x="523455" y="460870"/>
                  </a:lnTo>
                  <a:close/>
                </a:path>
                <a:path w="572134" h="560705">
                  <a:moveTo>
                    <a:pt x="571995" y="286004"/>
                  </a:moveTo>
                  <a:lnTo>
                    <a:pt x="568248" y="239610"/>
                  </a:lnTo>
                  <a:lnTo>
                    <a:pt x="557415" y="195605"/>
                  </a:lnTo>
                  <a:lnTo>
                    <a:pt x="540067" y="154571"/>
                  </a:lnTo>
                  <a:lnTo>
                    <a:pt x="516813" y="117094"/>
                  </a:lnTo>
                  <a:lnTo>
                    <a:pt x="488226" y="83769"/>
                  </a:lnTo>
                  <a:lnTo>
                    <a:pt x="454901" y="55181"/>
                  </a:lnTo>
                  <a:lnTo>
                    <a:pt x="417423" y="31927"/>
                  </a:lnTo>
                  <a:lnTo>
                    <a:pt x="376389" y="14579"/>
                  </a:lnTo>
                  <a:lnTo>
                    <a:pt x="332384" y="3746"/>
                  </a:lnTo>
                  <a:lnTo>
                    <a:pt x="285991" y="0"/>
                  </a:lnTo>
                  <a:lnTo>
                    <a:pt x="239610" y="3746"/>
                  </a:lnTo>
                  <a:lnTo>
                    <a:pt x="195592" y="14579"/>
                  </a:lnTo>
                  <a:lnTo>
                    <a:pt x="154559" y="31927"/>
                  </a:lnTo>
                  <a:lnTo>
                    <a:pt x="117094" y="55181"/>
                  </a:lnTo>
                  <a:lnTo>
                    <a:pt x="83769" y="83769"/>
                  </a:lnTo>
                  <a:lnTo>
                    <a:pt x="55181" y="117094"/>
                  </a:lnTo>
                  <a:lnTo>
                    <a:pt x="31915" y="154571"/>
                  </a:lnTo>
                  <a:lnTo>
                    <a:pt x="14579" y="195605"/>
                  </a:lnTo>
                  <a:lnTo>
                    <a:pt x="3733" y="239610"/>
                  </a:lnTo>
                  <a:lnTo>
                    <a:pt x="0" y="286004"/>
                  </a:lnTo>
                  <a:lnTo>
                    <a:pt x="3987" y="333870"/>
                  </a:lnTo>
                  <a:lnTo>
                    <a:pt x="15519" y="379183"/>
                  </a:lnTo>
                  <a:lnTo>
                    <a:pt x="33959" y="421284"/>
                  </a:lnTo>
                  <a:lnTo>
                    <a:pt x="58648" y="459524"/>
                  </a:lnTo>
                  <a:lnTo>
                    <a:pt x="74523" y="457149"/>
                  </a:lnTo>
                  <a:lnTo>
                    <a:pt x="49085" y="419811"/>
                  </a:lnTo>
                  <a:lnTo>
                    <a:pt x="30035" y="378371"/>
                  </a:lnTo>
                  <a:lnTo>
                    <a:pt x="18084" y="333527"/>
                  </a:lnTo>
                  <a:lnTo>
                    <a:pt x="13944" y="286004"/>
                  </a:lnTo>
                  <a:lnTo>
                    <a:pt x="19469" y="231178"/>
                  </a:lnTo>
                  <a:lnTo>
                    <a:pt x="35331" y="180111"/>
                  </a:lnTo>
                  <a:lnTo>
                    <a:pt x="60413" y="133896"/>
                  </a:lnTo>
                  <a:lnTo>
                    <a:pt x="93624" y="93637"/>
                  </a:lnTo>
                  <a:lnTo>
                    <a:pt x="133896" y="60413"/>
                  </a:lnTo>
                  <a:lnTo>
                    <a:pt x="180098" y="35331"/>
                  </a:lnTo>
                  <a:lnTo>
                    <a:pt x="231165" y="19481"/>
                  </a:lnTo>
                  <a:lnTo>
                    <a:pt x="285991" y="13944"/>
                  </a:lnTo>
                  <a:lnTo>
                    <a:pt x="340817" y="19481"/>
                  </a:lnTo>
                  <a:lnTo>
                    <a:pt x="391883" y="35331"/>
                  </a:lnTo>
                  <a:lnTo>
                    <a:pt x="438099" y="60413"/>
                  </a:lnTo>
                  <a:lnTo>
                    <a:pt x="478358" y="93637"/>
                  </a:lnTo>
                  <a:lnTo>
                    <a:pt x="511581" y="133896"/>
                  </a:lnTo>
                  <a:lnTo>
                    <a:pt x="536663" y="180111"/>
                  </a:lnTo>
                  <a:lnTo>
                    <a:pt x="552513" y="231178"/>
                  </a:lnTo>
                  <a:lnTo>
                    <a:pt x="558038" y="286004"/>
                  </a:lnTo>
                  <a:lnTo>
                    <a:pt x="553923" y="333438"/>
                  </a:lnTo>
                  <a:lnTo>
                    <a:pt x="542010" y="378206"/>
                  </a:lnTo>
                  <a:lnTo>
                    <a:pt x="523036" y="419595"/>
                  </a:lnTo>
                  <a:lnTo>
                    <a:pt x="497674" y="456895"/>
                  </a:lnTo>
                  <a:lnTo>
                    <a:pt x="513511" y="459308"/>
                  </a:lnTo>
                  <a:lnTo>
                    <a:pt x="538124" y="421106"/>
                  </a:lnTo>
                  <a:lnTo>
                    <a:pt x="556514" y="379056"/>
                  </a:lnTo>
                  <a:lnTo>
                    <a:pt x="568020" y="333806"/>
                  </a:lnTo>
                  <a:lnTo>
                    <a:pt x="571995" y="286004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Рисунок 11" descr="Поволжский банк СберБанка — СберБанк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300" y="1876425"/>
            <a:ext cx="887399" cy="808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184900" y="1800225"/>
            <a:ext cx="4038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Мобильный менеджер по продажам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Оператор контактного центра Самара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Клиентский менеджер Отдела дистанционных продаж и обслуживания (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DomClick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Аудитор в Управление внутреннего аудита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Специалист дистанционного сбора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задолжности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Специалист по прямым продажам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36700" y="2028825"/>
            <a:ext cx="3474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Поволжский банк ПАО Сбербанк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94300" y="2028825"/>
            <a:ext cx="662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6 ед.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object 4"/>
          <p:cNvSpPr txBox="1"/>
          <p:nvPr/>
        </p:nvSpPr>
        <p:spPr>
          <a:xfrm>
            <a:off x="2984500" y="200025"/>
            <a:ext cx="5257800" cy="235962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algn="ctr">
              <a:lnSpc>
                <a:spcPts val="1710"/>
              </a:lnSpc>
              <a:spcBef>
                <a:spcPts val="140"/>
              </a:spcBef>
            </a:pPr>
            <a:r>
              <a:rPr sz="3200" b="1" spc="270" dirty="0" smtClean="0">
                <a:solidFill>
                  <a:srgbClr val="00588B"/>
                </a:solidFill>
                <a:latin typeface="Trebuchet MS"/>
                <a:cs typeface="Trebuchet MS"/>
              </a:rPr>
              <a:t>СГЭУ</a:t>
            </a:r>
            <a:endParaRPr lang="ru-RU" spc="25" dirty="0" smtClean="0">
              <a:solidFill>
                <a:srgbClr val="00588B"/>
              </a:solidFill>
              <a:latin typeface="Trebuchet MS"/>
              <a:cs typeface="Trebuchet MS"/>
            </a:endParaRPr>
          </a:p>
        </p:txBody>
      </p:sp>
      <p:sp>
        <p:nvSpPr>
          <p:cNvPr id="19" name="object 2"/>
          <p:cNvSpPr txBox="1"/>
          <p:nvPr/>
        </p:nvSpPr>
        <p:spPr>
          <a:xfrm>
            <a:off x="3060701" y="657226"/>
            <a:ext cx="4876800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spc="95" dirty="0" smtClean="0">
                <a:solidFill>
                  <a:srgbClr val="005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ВАКАНСИИ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spc="95" dirty="0" smtClean="0">
                <a:solidFill>
                  <a:srgbClr val="005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(206) ед.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004300" y="352425"/>
            <a:ext cx="861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sseu.ru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17500" y="5153025"/>
            <a:ext cx="4114800" cy="2174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ru-RU" sz="1600" spc="13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600" spc="13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Отдел по трудоустройству и карьерному росту выпускников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400" b="1" spc="13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Почта</a:t>
            </a:r>
            <a:r>
              <a:rPr lang="ru-RU" sz="1600" b="1" spc="130" dirty="0" smtClean="0">
                <a:solidFill>
                  <a:schemeClr val="accent1">
                    <a:lumMod val="50000"/>
                  </a:schemeClr>
                </a:solidFill>
                <a:latin typeface="Trebuchet MS"/>
                <a:cs typeface="Trebuchet MS"/>
              </a:rPr>
              <a:t>: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trudstudent.sseu@yandex.ru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(ВАКАНСИИ,РЕЗЮМЕ,ЗАЯВКИ)</a:t>
            </a:r>
          </a:p>
          <a:p>
            <a:pPr marL="12700">
              <a:spcBef>
                <a:spcPts val="100"/>
              </a:spcBef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3" name="Рисунок 22" descr="imag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80300" y="5762625"/>
            <a:ext cx="1562100" cy="1447800"/>
          </a:xfrm>
          <a:prstGeom prst="rect">
            <a:avLst/>
          </a:prstGeom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 rot="19607064">
            <a:off x="-1968500" y="3750647"/>
            <a:ext cx="1069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Стратегический партнер СГЭУ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object 8"/>
          <p:cNvGrpSpPr/>
          <p:nvPr/>
        </p:nvGrpSpPr>
        <p:grpSpPr>
          <a:xfrm>
            <a:off x="4203700" y="4162425"/>
            <a:ext cx="1793239" cy="1191260"/>
            <a:chOff x="1190124" y="6162886"/>
            <a:chExt cx="1793239" cy="1191260"/>
          </a:xfrm>
        </p:grpSpPr>
        <p:sp>
          <p:nvSpPr>
            <p:cNvPr id="25" name="object 9"/>
            <p:cNvSpPr/>
            <p:nvPr/>
          </p:nvSpPr>
          <p:spPr>
            <a:xfrm>
              <a:off x="1190117" y="6162897"/>
              <a:ext cx="1656080" cy="1072515"/>
            </a:xfrm>
            <a:custGeom>
              <a:avLst/>
              <a:gdLst/>
              <a:ahLst/>
              <a:cxnLst/>
              <a:rect l="l" t="t" r="r" b="b"/>
              <a:pathLst>
                <a:path w="1656080" h="1072515">
                  <a:moveTo>
                    <a:pt x="753732" y="160693"/>
                  </a:moveTo>
                  <a:lnTo>
                    <a:pt x="722807" y="125691"/>
                  </a:lnTo>
                  <a:lnTo>
                    <a:pt x="688225" y="94297"/>
                  </a:lnTo>
                  <a:lnTo>
                    <a:pt x="650316" y="66840"/>
                  </a:lnTo>
                  <a:lnTo>
                    <a:pt x="609396" y="43637"/>
                  </a:lnTo>
                  <a:lnTo>
                    <a:pt x="577062" y="29845"/>
                  </a:lnTo>
                  <a:lnTo>
                    <a:pt x="577062" y="422236"/>
                  </a:lnTo>
                  <a:lnTo>
                    <a:pt x="569163" y="471170"/>
                  </a:lnTo>
                  <a:lnTo>
                    <a:pt x="547192" y="513664"/>
                  </a:lnTo>
                  <a:lnTo>
                    <a:pt x="513676" y="547179"/>
                  </a:lnTo>
                  <a:lnTo>
                    <a:pt x="471170" y="569163"/>
                  </a:lnTo>
                  <a:lnTo>
                    <a:pt x="422236" y="577049"/>
                  </a:lnTo>
                  <a:lnTo>
                    <a:pt x="373303" y="569163"/>
                  </a:lnTo>
                  <a:lnTo>
                    <a:pt x="330809" y="547179"/>
                  </a:lnTo>
                  <a:lnTo>
                    <a:pt x="297294" y="513664"/>
                  </a:lnTo>
                  <a:lnTo>
                    <a:pt x="275310" y="471170"/>
                  </a:lnTo>
                  <a:lnTo>
                    <a:pt x="267423" y="422236"/>
                  </a:lnTo>
                  <a:lnTo>
                    <a:pt x="275310" y="373303"/>
                  </a:lnTo>
                  <a:lnTo>
                    <a:pt x="297294" y="330796"/>
                  </a:lnTo>
                  <a:lnTo>
                    <a:pt x="330809" y="297281"/>
                  </a:lnTo>
                  <a:lnTo>
                    <a:pt x="373303" y="275310"/>
                  </a:lnTo>
                  <a:lnTo>
                    <a:pt x="422236" y="267411"/>
                  </a:lnTo>
                  <a:lnTo>
                    <a:pt x="471170" y="275310"/>
                  </a:lnTo>
                  <a:lnTo>
                    <a:pt x="513676" y="297281"/>
                  </a:lnTo>
                  <a:lnTo>
                    <a:pt x="547192" y="330796"/>
                  </a:lnTo>
                  <a:lnTo>
                    <a:pt x="569163" y="373303"/>
                  </a:lnTo>
                  <a:lnTo>
                    <a:pt x="577062" y="422236"/>
                  </a:lnTo>
                  <a:lnTo>
                    <a:pt x="577062" y="29845"/>
                  </a:lnTo>
                  <a:lnTo>
                    <a:pt x="565810" y="25031"/>
                  </a:lnTo>
                  <a:lnTo>
                    <a:pt x="519874" y="11341"/>
                  </a:lnTo>
                  <a:lnTo>
                    <a:pt x="471906" y="2882"/>
                  </a:lnTo>
                  <a:lnTo>
                    <a:pt x="422236" y="0"/>
                  </a:lnTo>
                  <a:lnTo>
                    <a:pt x="372999" y="2832"/>
                  </a:lnTo>
                  <a:lnTo>
                    <a:pt x="325424" y="11150"/>
                  </a:lnTo>
                  <a:lnTo>
                    <a:pt x="279831" y="24612"/>
                  </a:lnTo>
                  <a:lnTo>
                    <a:pt x="236550" y="42913"/>
                  </a:lnTo>
                  <a:lnTo>
                    <a:pt x="195884" y="65735"/>
                  </a:lnTo>
                  <a:lnTo>
                    <a:pt x="158153" y="92760"/>
                  </a:lnTo>
                  <a:lnTo>
                    <a:pt x="123672" y="123659"/>
                  </a:lnTo>
                  <a:lnTo>
                    <a:pt x="92760" y="158140"/>
                  </a:lnTo>
                  <a:lnTo>
                    <a:pt x="65735" y="195872"/>
                  </a:lnTo>
                  <a:lnTo>
                    <a:pt x="42913" y="236550"/>
                  </a:lnTo>
                  <a:lnTo>
                    <a:pt x="24612" y="279831"/>
                  </a:lnTo>
                  <a:lnTo>
                    <a:pt x="11150" y="325424"/>
                  </a:lnTo>
                  <a:lnTo>
                    <a:pt x="2844" y="372999"/>
                  </a:lnTo>
                  <a:lnTo>
                    <a:pt x="0" y="422236"/>
                  </a:lnTo>
                  <a:lnTo>
                    <a:pt x="3009" y="472884"/>
                  </a:lnTo>
                  <a:lnTo>
                    <a:pt x="11798" y="521754"/>
                  </a:lnTo>
                  <a:lnTo>
                    <a:pt x="26022" y="568502"/>
                  </a:lnTo>
                  <a:lnTo>
                    <a:pt x="45351" y="612787"/>
                  </a:lnTo>
                  <a:lnTo>
                    <a:pt x="69418" y="654253"/>
                  </a:lnTo>
                  <a:lnTo>
                    <a:pt x="97891" y="692556"/>
                  </a:lnTo>
                  <a:lnTo>
                    <a:pt x="130416" y="727367"/>
                  </a:lnTo>
                  <a:lnTo>
                    <a:pt x="166649" y="758329"/>
                  </a:lnTo>
                  <a:lnTo>
                    <a:pt x="206260" y="785101"/>
                  </a:lnTo>
                  <a:lnTo>
                    <a:pt x="248881" y="807326"/>
                  </a:lnTo>
                  <a:lnTo>
                    <a:pt x="294182" y="824674"/>
                  </a:lnTo>
                  <a:lnTo>
                    <a:pt x="341807" y="836790"/>
                  </a:lnTo>
                  <a:lnTo>
                    <a:pt x="185089" y="1072426"/>
                  </a:lnTo>
                  <a:lnTo>
                    <a:pt x="496125" y="1072426"/>
                  </a:lnTo>
                  <a:lnTo>
                    <a:pt x="689711" y="781354"/>
                  </a:lnTo>
                  <a:lnTo>
                    <a:pt x="668235" y="741184"/>
                  </a:lnTo>
                  <a:lnTo>
                    <a:pt x="650252" y="699020"/>
                  </a:lnTo>
                  <a:lnTo>
                    <a:pt x="635927" y="655066"/>
                  </a:lnTo>
                  <a:lnTo>
                    <a:pt x="625462" y="609511"/>
                  </a:lnTo>
                  <a:lnTo>
                    <a:pt x="619036" y="562533"/>
                  </a:lnTo>
                  <a:lnTo>
                    <a:pt x="616851" y="514337"/>
                  </a:lnTo>
                  <a:lnTo>
                    <a:pt x="619252" y="463867"/>
                  </a:lnTo>
                  <a:lnTo>
                    <a:pt x="626287" y="414743"/>
                  </a:lnTo>
                  <a:lnTo>
                    <a:pt x="637743" y="367195"/>
                  </a:lnTo>
                  <a:lnTo>
                    <a:pt x="653402" y="321437"/>
                  </a:lnTo>
                  <a:lnTo>
                    <a:pt x="673061" y="277698"/>
                  </a:lnTo>
                  <a:lnTo>
                    <a:pt x="696480" y="236169"/>
                  </a:lnTo>
                  <a:lnTo>
                    <a:pt x="723442" y="197104"/>
                  </a:lnTo>
                  <a:lnTo>
                    <a:pt x="753732" y="160693"/>
                  </a:lnTo>
                  <a:close/>
                </a:path>
                <a:path w="1656080" h="1072515">
                  <a:moveTo>
                    <a:pt x="1655610" y="513486"/>
                  </a:moveTo>
                  <a:lnTo>
                    <a:pt x="1653501" y="466737"/>
                  </a:lnTo>
                  <a:lnTo>
                    <a:pt x="1647329" y="421182"/>
                  </a:lnTo>
                  <a:lnTo>
                    <a:pt x="1637258" y="376974"/>
                  </a:lnTo>
                  <a:lnTo>
                    <a:pt x="1623479" y="334314"/>
                  </a:lnTo>
                  <a:lnTo>
                    <a:pt x="1606169" y="293357"/>
                  </a:lnTo>
                  <a:lnTo>
                    <a:pt x="1585493" y="254317"/>
                  </a:lnTo>
                  <a:lnTo>
                    <a:pt x="1561668" y="217347"/>
                  </a:lnTo>
                  <a:lnTo>
                    <a:pt x="1534845" y="182651"/>
                  </a:lnTo>
                  <a:lnTo>
                    <a:pt x="1505204" y="150393"/>
                  </a:lnTo>
                  <a:lnTo>
                    <a:pt x="1472958" y="120764"/>
                  </a:lnTo>
                  <a:lnTo>
                    <a:pt x="1438249" y="93941"/>
                  </a:lnTo>
                  <a:lnTo>
                    <a:pt x="1401292" y="70104"/>
                  </a:lnTo>
                  <a:lnTo>
                    <a:pt x="1388313" y="63246"/>
                  </a:lnTo>
                  <a:lnTo>
                    <a:pt x="1388313" y="513486"/>
                  </a:lnTo>
                  <a:lnTo>
                    <a:pt x="1383309" y="563092"/>
                  </a:lnTo>
                  <a:lnTo>
                    <a:pt x="1368971" y="609307"/>
                  </a:lnTo>
                  <a:lnTo>
                    <a:pt x="1346263" y="651129"/>
                  </a:lnTo>
                  <a:lnTo>
                    <a:pt x="1316202" y="687565"/>
                  </a:lnTo>
                  <a:lnTo>
                    <a:pt x="1279766" y="717626"/>
                  </a:lnTo>
                  <a:lnTo>
                    <a:pt x="1237945" y="740321"/>
                  </a:lnTo>
                  <a:lnTo>
                    <a:pt x="1191729" y="754672"/>
                  </a:lnTo>
                  <a:lnTo>
                    <a:pt x="1142123" y="759675"/>
                  </a:lnTo>
                  <a:lnTo>
                    <a:pt x="1092504" y="754672"/>
                  </a:lnTo>
                  <a:lnTo>
                    <a:pt x="1046289" y="740321"/>
                  </a:lnTo>
                  <a:lnTo>
                    <a:pt x="1004468" y="717626"/>
                  </a:lnTo>
                  <a:lnTo>
                    <a:pt x="968032" y="687565"/>
                  </a:lnTo>
                  <a:lnTo>
                    <a:pt x="937971" y="651129"/>
                  </a:lnTo>
                  <a:lnTo>
                    <a:pt x="915276" y="609307"/>
                  </a:lnTo>
                  <a:lnTo>
                    <a:pt x="900925" y="563092"/>
                  </a:lnTo>
                  <a:lnTo>
                    <a:pt x="895921" y="513486"/>
                  </a:lnTo>
                  <a:lnTo>
                    <a:pt x="900925" y="463867"/>
                  </a:lnTo>
                  <a:lnTo>
                    <a:pt x="915276" y="417652"/>
                  </a:lnTo>
                  <a:lnTo>
                    <a:pt x="937971" y="375831"/>
                  </a:lnTo>
                  <a:lnTo>
                    <a:pt x="968032" y="339394"/>
                  </a:lnTo>
                  <a:lnTo>
                    <a:pt x="1004468" y="309333"/>
                  </a:lnTo>
                  <a:lnTo>
                    <a:pt x="1046289" y="286639"/>
                  </a:lnTo>
                  <a:lnTo>
                    <a:pt x="1092504" y="272288"/>
                  </a:lnTo>
                  <a:lnTo>
                    <a:pt x="1142123" y="267284"/>
                  </a:lnTo>
                  <a:lnTo>
                    <a:pt x="1191729" y="272288"/>
                  </a:lnTo>
                  <a:lnTo>
                    <a:pt x="1237945" y="286639"/>
                  </a:lnTo>
                  <a:lnTo>
                    <a:pt x="1279766" y="309333"/>
                  </a:lnTo>
                  <a:lnTo>
                    <a:pt x="1316202" y="339394"/>
                  </a:lnTo>
                  <a:lnTo>
                    <a:pt x="1346263" y="375831"/>
                  </a:lnTo>
                  <a:lnTo>
                    <a:pt x="1368971" y="417652"/>
                  </a:lnTo>
                  <a:lnTo>
                    <a:pt x="1383309" y="463867"/>
                  </a:lnTo>
                  <a:lnTo>
                    <a:pt x="1388313" y="513486"/>
                  </a:lnTo>
                  <a:lnTo>
                    <a:pt x="1388313" y="63246"/>
                  </a:lnTo>
                  <a:lnTo>
                    <a:pt x="1321295" y="32118"/>
                  </a:lnTo>
                  <a:lnTo>
                    <a:pt x="1278623" y="18338"/>
                  </a:lnTo>
                  <a:lnTo>
                    <a:pt x="1234414" y="8267"/>
                  </a:lnTo>
                  <a:lnTo>
                    <a:pt x="1188859" y="2095"/>
                  </a:lnTo>
                  <a:lnTo>
                    <a:pt x="1142123" y="0"/>
                  </a:lnTo>
                  <a:lnTo>
                    <a:pt x="1095375" y="2095"/>
                  </a:lnTo>
                  <a:lnTo>
                    <a:pt x="1049820" y="8267"/>
                  </a:lnTo>
                  <a:lnTo>
                    <a:pt x="1005611" y="18338"/>
                  </a:lnTo>
                  <a:lnTo>
                    <a:pt x="962952" y="32118"/>
                  </a:lnTo>
                  <a:lnTo>
                    <a:pt x="921994" y="49441"/>
                  </a:lnTo>
                  <a:lnTo>
                    <a:pt x="882954" y="70104"/>
                  </a:lnTo>
                  <a:lnTo>
                    <a:pt x="845985" y="93941"/>
                  </a:lnTo>
                  <a:lnTo>
                    <a:pt x="811288" y="120764"/>
                  </a:lnTo>
                  <a:lnTo>
                    <a:pt x="779030" y="150393"/>
                  </a:lnTo>
                  <a:lnTo>
                    <a:pt x="749401" y="182651"/>
                  </a:lnTo>
                  <a:lnTo>
                    <a:pt x="722579" y="217347"/>
                  </a:lnTo>
                  <a:lnTo>
                    <a:pt x="698741" y="254317"/>
                  </a:lnTo>
                  <a:lnTo>
                    <a:pt x="678078" y="293357"/>
                  </a:lnTo>
                  <a:lnTo>
                    <a:pt x="660755" y="334314"/>
                  </a:lnTo>
                  <a:lnTo>
                    <a:pt x="646976" y="376974"/>
                  </a:lnTo>
                  <a:lnTo>
                    <a:pt x="636905" y="421182"/>
                  </a:lnTo>
                  <a:lnTo>
                    <a:pt x="630732" y="466737"/>
                  </a:lnTo>
                  <a:lnTo>
                    <a:pt x="628637" y="513486"/>
                  </a:lnTo>
                  <a:lnTo>
                    <a:pt x="631050" y="563600"/>
                  </a:lnTo>
                  <a:lnTo>
                    <a:pt x="638136" y="612355"/>
                  </a:lnTo>
                  <a:lnTo>
                    <a:pt x="649693" y="659511"/>
                  </a:lnTo>
                  <a:lnTo>
                    <a:pt x="665480" y="704850"/>
                  </a:lnTo>
                  <a:lnTo>
                    <a:pt x="685266" y="748144"/>
                  </a:lnTo>
                  <a:lnTo>
                    <a:pt x="708850" y="789178"/>
                  </a:lnTo>
                  <a:lnTo>
                    <a:pt x="735977" y="827709"/>
                  </a:lnTo>
                  <a:lnTo>
                    <a:pt x="766457" y="863536"/>
                  </a:lnTo>
                  <a:lnTo>
                    <a:pt x="800036" y="896429"/>
                  </a:lnTo>
                  <a:lnTo>
                    <a:pt x="836498" y="926147"/>
                  </a:lnTo>
                  <a:lnTo>
                    <a:pt x="875639" y="952487"/>
                  </a:lnTo>
                  <a:lnTo>
                    <a:pt x="1013333" y="883183"/>
                  </a:lnTo>
                  <a:lnTo>
                    <a:pt x="1059268" y="860615"/>
                  </a:lnTo>
                  <a:lnTo>
                    <a:pt x="1105242" y="838682"/>
                  </a:lnTo>
                  <a:lnTo>
                    <a:pt x="1151293" y="817626"/>
                  </a:lnTo>
                  <a:lnTo>
                    <a:pt x="1197419" y="797648"/>
                  </a:lnTo>
                  <a:lnTo>
                    <a:pt x="1243634" y="779005"/>
                  </a:lnTo>
                  <a:lnTo>
                    <a:pt x="1289977" y="761911"/>
                  </a:lnTo>
                  <a:lnTo>
                    <a:pt x="1296758" y="759675"/>
                  </a:lnTo>
                  <a:lnTo>
                    <a:pt x="1336433" y="746582"/>
                  </a:lnTo>
                  <a:lnTo>
                    <a:pt x="1383042" y="733259"/>
                  </a:lnTo>
                  <a:lnTo>
                    <a:pt x="1429816" y="722172"/>
                  </a:lnTo>
                  <a:lnTo>
                    <a:pt x="1476756" y="713524"/>
                  </a:lnTo>
                  <a:lnTo>
                    <a:pt x="1523898" y="707555"/>
                  </a:lnTo>
                  <a:lnTo>
                    <a:pt x="1571256" y="704494"/>
                  </a:lnTo>
                  <a:lnTo>
                    <a:pt x="1618843" y="704570"/>
                  </a:lnTo>
                  <a:lnTo>
                    <a:pt x="1634578" y="659295"/>
                  </a:lnTo>
                  <a:lnTo>
                    <a:pt x="1646110" y="612203"/>
                  </a:lnTo>
                  <a:lnTo>
                    <a:pt x="1653184" y="563600"/>
                  </a:lnTo>
                  <a:lnTo>
                    <a:pt x="1655610" y="513486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10"/>
            <p:cNvSpPr/>
            <p:nvPr/>
          </p:nvSpPr>
          <p:spPr>
            <a:xfrm>
              <a:off x="1281560" y="6875443"/>
              <a:ext cx="1701800" cy="478790"/>
            </a:xfrm>
            <a:custGeom>
              <a:avLst/>
              <a:gdLst/>
              <a:ahLst/>
              <a:cxnLst/>
              <a:rect l="l" t="t" r="r" b="b"/>
              <a:pathLst>
                <a:path w="1701800" h="478790">
                  <a:moveTo>
                    <a:pt x="0" y="417943"/>
                  </a:moveTo>
                  <a:lnTo>
                    <a:pt x="42969" y="434798"/>
                  </a:lnTo>
                  <a:lnTo>
                    <a:pt x="85721" y="448654"/>
                  </a:lnTo>
                  <a:lnTo>
                    <a:pt x="128266" y="459667"/>
                  </a:lnTo>
                  <a:lnTo>
                    <a:pt x="170616" y="467987"/>
                  </a:lnTo>
                  <a:lnTo>
                    <a:pt x="212781" y="473769"/>
                  </a:lnTo>
                  <a:lnTo>
                    <a:pt x="254773" y="477165"/>
                  </a:lnTo>
                  <a:lnTo>
                    <a:pt x="296602" y="478329"/>
                  </a:lnTo>
                  <a:lnTo>
                    <a:pt x="338281" y="477413"/>
                  </a:lnTo>
                  <a:lnTo>
                    <a:pt x="379819" y="474570"/>
                  </a:lnTo>
                  <a:lnTo>
                    <a:pt x="421229" y="469955"/>
                  </a:lnTo>
                  <a:lnTo>
                    <a:pt x="462520" y="463718"/>
                  </a:lnTo>
                  <a:lnTo>
                    <a:pt x="503705" y="456015"/>
                  </a:lnTo>
                  <a:lnTo>
                    <a:pt x="544795" y="446997"/>
                  </a:lnTo>
                  <a:lnTo>
                    <a:pt x="562222" y="442671"/>
                  </a:lnTo>
                  <a:lnTo>
                    <a:pt x="169488" y="442671"/>
                  </a:lnTo>
                  <a:lnTo>
                    <a:pt x="127423" y="440713"/>
                  </a:lnTo>
                  <a:lnTo>
                    <a:pt x="85161" y="436042"/>
                  </a:lnTo>
                  <a:lnTo>
                    <a:pt x="42690" y="428504"/>
                  </a:lnTo>
                  <a:lnTo>
                    <a:pt x="0" y="417943"/>
                  </a:lnTo>
                  <a:close/>
                </a:path>
                <a:path w="1701800" h="478790">
                  <a:moveTo>
                    <a:pt x="1520764" y="0"/>
                  </a:moveTo>
                  <a:lnTo>
                    <a:pt x="1478885" y="600"/>
                  </a:lnTo>
                  <a:lnTo>
                    <a:pt x="1437180" y="3603"/>
                  </a:lnTo>
                  <a:lnTo>
                    <a:pt x="1395639" y="8853"/>
                  </a:lnTo>
                  <a:lnTo>
                    <a:pt x="1354250" y="16196"/>
                  </a:lnTo>
                  <a:lnTo>
                    <a:pt x="1313002" y="25477"/>
                  </a:lnTo>
                  <a:lnTo>
                    <a:pt x="1271883" y="36541"/>
                  </a:lnTo>
                  <a:lnTo>
                    <a:pt x="1230883" y="49232"/>
                  </a:lnTo>
                  <a:lnTo>
                    <a:pt x="1189990" y="63395"/>
                  </a:lnTo>
                  <a:lnTo>
                    <a:pt x="1149192" y="78876"/>
                  </a:lnTo>
                  <a:lnTo>
                    <a:pt x="1108479" y="95520"/>
                  </a:lnTo>
                  <a:lnTo>
                    <a:pt x="1067839" y="113172"/>
                  </a:lnTo>
                  <a:lnTo>
                    <a:pt x="1027261" y="131675"/>
                  </a:lnTo>
                  <a:lnTo>
                    <a:pt x="986734" y="150877"/>
                  </a:lnTo>
                  <a:lnTo>
                    <a:pt x="946247" y="170621"/>
                  </a:lnTo>
                  <a:lnTo>
                    <a:pt x="784465" y="251922"/>
                  </a:lnTo>
                  <a:lnTo>
                    <a:pt x="703518" y="291797"/>
                  </a:lnTo>
                  <a:lnTo>
                    <a:pt x="662991" y="310999"/>
                  </a:lnTo>
                  <a:lnTo>
                    <a:pt x="622413" y="329502"/>
                  </a:lnTo>
                  <a:lnTo>
                    <a:pt x="581773" y="347153"/>
                  </a:lnTo>
                  <a:lnTo>
                    <a:pt x="541060" y="363797"/>
                  </a:lnTo>
                  <a:lnTo>
                    <a:pt x="500263" y="379278"/>
                  </a:lnTo>
                  <a:lnTo>
                    <a:pt x="459369" y="393441"/>
                  </a:lnTo>
                  <a:lnTo>
                    <a:pt x="418369" y="406132"/>
                  </a:lnTo>
                  <a:lnTo>
                    <a:pt x="377250" y="417195"/>
                  </a:lnTo>
                  <a:lnTo>
                    <a:pt x="336002" y="426476"/>
                  </a:lnTo>
                  <a:lnTo>
                    <a:pt x="294613" y="433819"/>
                  </a:lnTo>
                  <a:lnTo>
                    <a:pt x="253072" y="439069"/>
                  </a:lnTo>
                  <a:lnTo>
                    <a:pt x="211367" y="442071"/>
                  </a:lnTo>
                  <a:lnTo>
                    <a:pt x="169488" y="442671"/>
                  </a:lnTo>
                  <a:lnTo>
                    <a:pt x="562222" y="442671"/>
                  </a:lnTo>
                  <a:lnTo>
                    <a:pt x="626732" y="425631"/>
                  </a:lnTo>
                  <a:lnTo>
                    <a:pt x="667601" y="413589"/>
                  </a:lnTo>
                  <a:lnTo>
                    <a:pt x="708420" y="400844"/>
                  </a:lnTo>
                  <a:lnTo>
                    <a:pt x="789949" y="373862"/>
                  </a:lnTo>
                  <a:lnTo>
                    <a:pt x="952883" y="318205"/>
                  </a:lnTo>
                  <a:lnTo>
                    <a:pt x="993656" y="304831"/>
                  </a:lnTo>
                  <a:lnTo>
                    <a:pt x="1034467" y="291980"/>
                  </a:lnTo>
                  <a:lnTo>
                    <a:pt x="1075327" y="279803"/>
                  </a:lnTo>
                  <a:lnTo>
                    <a:pt x="1116247" y="268456"/>
                  </a:lnTo>
                  <a:lnTo>
                    <a:pt x="1157238" y="258089"/>
                  </a:lnTo>
                  <a:lnTo>
                    <a:pt x="1198312" y="248857"/>
                  </a:lnTo>
                  <a:lnTo>
                    <a:pt x="1239479" y="240913"/>
                  </a:lnTo>
                  <a:lnTo>
                    <a:pt x="1280752" y="234409"/>
                  </a:lnTo>
                  <a:lnTo>
                    <a:pt x="1322139" y="229499"/>
                  </a:lnTo>
                  <a:lnTo>
                    <a:pt x="1363654" y="226335"/>
                  </a:lnTo>
                  <a:lnTo>
                    <a:pt x="1405307" y="225071"/>
                  </a:lnTo>
                  <a:lnTo>
                    <a:pt x="1665721" y="225071"/>
                  </a:lnTo>
                  <a:lnTo>
                    <a:pt x="1653450" y="205792"/>
                  </a:lnTo>
                  <a:lnTo>
                    <a:pt x="1629418" y="168732"/>
                  </a:lnTo>
                  <a:lnTo>
                    <a:pt x="1605437" y="132427"/>
                  </a:lnTo>
                  <a:lnTo>
                    <a:pt x="1626544" y="104134"/>
                  </a:lnTo>
                  <a:lnTo>
                    <a:pt x="1647715" y="76736"/>
                  </a:lnTo>
                  <a:lnTo>
                    <a:pt x="1668951" y="50259"/>
                  </a:lnTo>
                  <a:lnTo>
                    <a:pt x="1690253" y="24726"/>
                  </a:lnTo>
                  <a:lnTo>
                    <a:pt x="1647562" y="14165"/>
                  </a:lnTo>
                  <a:lnTo>
                    <a:pt x="1605091" y="6627"/>
                  </a:lnTo>
                  <a:lnTo>
                    <a:pt x="1562829" y="1957"/>
                  </a:lnTo>
                  <a:lnTo>
                    <a:pt x="1520764" y="0"/>
                  </a:lnTo>
                  <a:close/>
                </a:path>
                <a:path w="1701800" h="478790">
                  <a:moveTo>
                    <a:pt x="1665721" y="225071"/>
                  </a:moveTo>
                  <a:lnTo>
                    <a:pt x="1405307" y="225071"/>
                  </a:lnTo>
                  <a:lnTo>
                    <a:pt x="1447109" y="225860"/>
                  </a:lnTo>
                  <a:lnTo>
                    <a:pt x="1489071" y="228854"/>
                  </a:lnTo>
                  <a:lnTo>
                    <a:pt x="1531205" y="234208"/>
                  </a:lnTo>
                  <a:lnTo>
                    <a:pt x="1573521" y="242073"/>
                  </a:lnTo>
                  <a:lnTo>
                    <a:pt x="1616031" y="252603"/>
                  </a:lnTo>
                  <a:lnTo>
                    <a:pt x="1658746" y="265951"/>
                  </a:lnTo>
                  <a:lnTo>
                    <a:pt x="1701676" y="282270"/>
                  </a:lnTo>
                  <a:lnTo>
                    <a:pt x="1677535" y="243631"/>
                  </a:lnTo>
                  <a:lnTo>
                    <a:pt x="1665721" y="225071"/>
                  </a:lnTo>
                  <a:close/>
                </a:path>
              </a:pathLst>
            </a:custGeom>
            <a:solidFill>
              <a:srgbClr val="C732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11"/>
            <p:cNvSpPr/>
            <p:nvPr/>
          </p:nvSpPr>
          <p:spPr>
            <a:xfrm>
              <a:off x="2373558" y="7219705"/>
              <a:ext cx="472440" cy="71755"/>
            </a:xfrm>
            <a:custGeom>
              <a:avLst/>
              <a:gdLst/>
              <a:ahLst/>
              <a:cxnLst/>
              <a:rect l="l" t="t" r="r" b="b"/>
              <a:pathLst>
                <a:path w="472439" h="71754">
                  <a:moveTo>
                    <a:pt x="33811" y="18566"/>
                  </a:moveTo>
                  <a:lnTo>
                    <a:pt x="15146" y="18566"/>
                  </a:lnTo>
                  <a:lnTo>
                    <a:pt x="15146" y="69768"/>
                  </a:lnTo>
                  <a:lnTo>
                    <a:pt x="33811" y="69768"/>
                  </a:lnTo>
                  <a:lnTo>
                    <a:pt x="33811" y="18566"/>
                  </a:lnTo>
                  <a:close/>
                </a:path>
                <a:path w="472439" h="71754">
                  <a:moveTo>
                    <a:pt x="33811" y="878"/>
                  </a:moveTo>
                  <a:lnTo>
                    <a:pt x="20030" y="878"/>
                  </a:lnTo>
                  <a:lnTo>
                    <a:pt x="0" y="6549"/>
                  </a:lnTo>
                  <a:lnTo>
                    <a:pt x="3618" y="21203"/>
                  </a:lnTo>
                  <a:lnTo>
                    <a:pt x="15146" y="18566"/>
                  </a:lnTo>
                  <a:lnTo>
                    <a:pt x="33811" y="18566"/>
                  </a:lnTo>
                  <a:lnTo>
                    <a:pt x="33811" y="878"/>
                  </a:lnTo>
                  <a:close/>
                </a:path>
                <a:path w="472439" h="71754">
                  <a:moveTo>
                    <a:pt x="54526" y="49932"/>
                  </a:moveTo>
                  <a:lnTo>
                    <a:pt x="45633" y="63028"/>
                  </a:lnTo>
                  <a:lnTo>
                    <a:pt x="51887" y="67914"/>
                  </a:lnTo>
                  <a:lnTo>
                    <a:pt x="59314" y="71136"/>
                  </a:lnTo>
                  <a:lnTo>
                    <a:pt x="69476" y="71136"/>
                  </a:lnTo>
                  <a:lnTo>
                    <a:pt x="83081" y="68405"/>
                  </a:lnTo>
                  <a:lnTo>
                    <a:pt x="93003" y="60718"/>
                  </a:lnTo>
                  <a:lnTo>
                    <a:pt x="95719" y="55403"/>
                  </a:lnTo>
                  <a:lnTo>
                    <a:pt x="63713" y="55403"/>
                  </a:lnTo>
                  <a:lnTo>
                    <a:pt x="59216" y="53647"/>
                  </a:lnTo>
                  <a:lnTo>
                    <a:pt x="54526" y="49932"/>
                  </a:lnTo>
                  <a:close/>
                </a:path>
                <a:path w="472439" h="71754">
                  <a:moveTo>
                    <a:pt x="100113" y="41137"/>
                  </a:moveTo>
                  <a:lnTo>
                    <a:pt x="82083" y="41137"/>
                  </a:lnTo>
                  <a:lnTo>
                    <a:pt x="81202" y="49932"/>
                  </a:lnTo>
                  <a:lnTo>
                    <a:pt x="77000" y="55403"/>
                  </a:lnTo>
                  <a:lnTo>
                    <a:pt x="95719" y="55403"/>
                  </a:lnTo>
                  <a:lnTo>
                    <a:pt x="99077" y="48835"/>
                  </a:lnTo>
                  <a:lnTo>
                    <a:pt x="100113" y="41137"/>
                  </a:lnTo>
                  <a:close/>
                </a:path>
                <a:path w="472439" h="71754">
                  <a:moveTo>
                    <a:pt x="81885" y="0"/>
                  </a:moveTo>
                  <a:lnTo>
                    <a:pt x="71921" y="0"/>
                  </a:lnTo>
                  <a:lnTo>
                    <a:pt x="61065" y="1763"/>
                  </a:lnTo>
                  <a:lnTo>
                    <a:pt x="52426" y="6779"/>
                  </a:lnTo>
                  <a:lnTo>
                    <a:pt x="46719" y="14635"/>
                  </a:lnTo>
                  <a:lnTo>
                    <a:pt x="44658" y="24919"/>
                  </a:lnTo>
                  <a:lnTo>
                    <a:pt x="46377" y="34052"/>
                  </a:lnTo>
                  <a:lnTo>
                    <a:pt x="51155" y="40905"/>
                  </a:lnTo>
                  <a:lnTo>
                    <a:pt x="58425" y="45212"/>
                  </a:lnTo>
                  <a:lnTo>
                    <a:pt x="67618" y="46706"/>
                  </a:lnTo>
                  <a:lnTo>
                    <a:pt x="73677" y="46706"/>
                  </a:lnTo>
                  <a:lnTo>
                    <a:pt x="78563" y="44460"/>
                  </a:lnTo>
                  <a:lnTo>
                    <a:pt x="82083" y="41137"/>
                  </a:lnTo>
                  <a:lnTo>
                    <a:pt x="100113" y="41137"/>
                  </a:lnTo>
                  <a:lnTo>
                    <a:pt x="101066" y="34052"/>
                  </a:lnTo>
                  <a:lnTo>
                    <a:pt x="101112" y="33124"/>
                  </a:lnTo>
                  <a:lnTo>
                    <a:pt x="66837" y="33124"/>
                  </a:lnTo>
                  <a:lnTo>
                    <a:pt x="63028" y="29315"/>
                  </a:lnTo>
                  <a:lnTo>
                    <a:pt x="63028" y="18666"/>
                  </a:lnTo>
                  <a:lnTo>
                    <a:pt x="66643" y="14756"/>
                  </a:lnTo>
                  <a:lnTo>
                    <a:pt x="97481" y="14756"/>
                  </a:lnTo>
                  <a:lnTo>
                    <a:pt x="96315" y="12259"/>
                  </a:lnTo>
                  <a:lnTo>
                    <a:pt x="92930" y="8013"/>
                  </a:lnTo>
                  <a:lnTo>
                    <a:pt x="87750" y="2833"/>
                  </a:lnTo>
                  <a:lnTo>
                    <a:pt x="81885" y="0"/>
                  </a:lnTo>
                  <a:close/>
                </a:path>
                <a:path w="472439" h="71754">
                  <a:moveTo>
                    <a:pt x="97481" y="14756"/>
                  </a:moveTo>
                  <a:lnTo>
                    <a:pt x="78563" y="14756"/>
                  </a:lnTo>
                  <a:lnTo>
                    <a:pt x="82284" y="18666"/>
                  </a:lnTo>
                  <a:lnTo>
                    <a:pt x="82285" y="29315"/>
                  </a:lnTo>
                  <a:lnTo>
                    <a:pt x="78761" y="33124"/>
                  </a:lnTo>
                  <a:lnTo>
                    <a:pt x="101112" y="33124"/>
                  </a:lnTo>
                  <a:lnTo>
                    <a:pt x="100557" y="24819"/>
                  </a:lnTo>
                  <a:lnTo>
                    <a:pt x="98903" y="17798"/>
                  </a:lnTo>
                  <a:lnTo>
                    <a:pt x="97481" y="14756"/>
                  </a:lnTo>
                  <a:close/>
                </a:path>
                <a:path w="472439" h="71754">
                  <a:moveTo>
                    <a:pt x="117162" y="47099"/>
                  </a:moveTo>
                  <a:lnTo>
                    <a:pt x="105238" y="59021"/>
                  </a:lnTo>
                  <a:lnTo>
                    <a:pt x="110737" y="64005"/>
                  </a:lnTo>
                  <a:lnTo>
                    <a:pt x="117344" y="67826"/>
                  </a:lnTo>
                  <a:lnTo>
                    <a:pt x="125179" y="70273"/>
                  </a:lnTo>
                  <a:lnTo>
                    <a:pt x="134359" y="71136"/>
                  </a:lnTo>
                  <a:lnTo>
                    <a:pt x="144912" y="69530"/>
                  </a:lnTo>
                  <a:lnTo>
                    <a:pt x="153267" y="64956"/>
                  </a:lnTo>
                  <a:lnTo>
                    <a:pt x="158764" y="57780"/>
                  </a:lnTo>
                  <a:lnTo>
                    <a:pt x="159366" y="54918"/>
                  </a:lnTo>
                  <a:lnTo>
                    <a:pt x="127227" y="54918"/>
                  </a:lnTo>
                  <a:lnTo>
                    <a:pt x="122047" y="52081"/>
                  </a:lnTo>
                  <a:lnTo>
                    <a:pt x="117162" y="47099"/>
                  </a:lnTo>
                  <a:close/>
                </a:path>
                <a:path w="472439" h="71754">
                  <a:moveTo>
                    <a:pt x="159376" y="1367"/>
                  </a:moveTo>
                  <a:lnTo>
                    <a:pt x="109929" y="1367"/>
                  </a:lnTo>
                  <a:lnTo>
                    <a:pt x="109929" y="16711"/>
                  </a:lnTo>
                  <a:lnTo>
                    <a:pt x="136119" y="16711"/>
                  </a:lnTo>
                  <a:lnTo>
                    <a:pt x="120388" y="30877"/>
                  </a:lnTo>
                  <a:lnTo>
                    <a:pt x="123123" y="40749"/>
                  </a:lnTo>
                  <a:lnTo>
                    <a:pt x="138268" y="40749"/>
                  </a:lnTo>
                  <a:lnTo>
                    <a:pt x="142275" y="43387"/>
                  </a:lnTo>
                  <a:lnTo>
                    <a:pt x="142275" y="52181"/>
                  </a:lnTo>
                  <a:lnTo>
                    <a:pt x="138855" y="54918"/>
                  </a:lnTo>
                  <a:lnTo>
                    <a:pt x="159366" y="54918"/>
                  </a:lnTo>
                  <a:lnTo>
                    <a:pt x="143056" y="28922"/>
                  </a:lnTo>
                  <a:lnTo>
                    <a:pt x="159376" y="14951"/>
                  </a:lnTo>
                  <a:lnTo>
                    <a:pt x="159376" y="1367"/>
                  </a:lnTo>
                  <a:close/>
                </a:path>
                <a:path w="472439" h="71754">
                  <a:moveTo>
                    <a:pt x="198756" y="18566"/>
                  </a:moveTo>
                  <a:lnTo>
                    <a:pt x="180089" y="18566"/>
                  </a:lnTo>
                  <a:lnTo>
                    <a:pt x="180089" y="69768"/>
                  </a:lnTo>
                  <a:lnTo>
                    <a:pt x="198756" y="69768"/>
                  </a:lnTo>
                  <a:lnTo>
                    <a:pt x="198756" y="18566"/>
                  </a:lnTo>
                  <a:close/>
                </a:path>
                <a:path w="472439" h="71754">
                  <a:moveTo>
                    <a:pt x="198756" y="878"/>
                  </a:moveTo>
                  <a:lnTo>
                    <a:pt x="184975" y="878"/>
                  </a:lnTo>
                  <a:lnTo>
                    <a:pt x="164945" y="6549"/>
                  </a:lnTo>
                  <a:lnTo>
                    <a:pt x="168563" y="21203"/>
                  </a:lnTo>
                  <a:lnTo>
                    <a:pt x="180089" y="18566"/>
                  </a:lnTo>
                  <a:lnTo>
                    <a:pt x="198756" y="18566"/>
                  </a:lnTo>
                  <a:lnTo>
                    <a:pt x="198756" y="878"/>
                  </a:lnTo>
                  <a:close/>
                </a:path>
                <a:path w="472439" h="71754">
                  <a:moveTo>
                    <a:pt x="241358" y="31075"/>
                  </a:moveTo>
                  <a:lnTo>
                    <a:pt x="209307" y="31075"/>
                  </a:lnTo>
                  <a:lnTo>
                    <a:pt x="209307" y="47393"/>
                  </a:lnTo>
                  <a:lnTo>
                    <a:pt x="241358" y="47393"/>
                  </a:lnTo>
                  <a:lnTo>
                    <a:pt x="241358" y="31075"/>
                  </a:lnTo>
                  <a:close/>
                </a:path>
                <a:path w="472439" h="71754">
                  <a:moveTo>
                    <a:pt x="300821" y="16711"/>
                  </a:moveTo>
                  <a:lnTo>
                    <a:pt x="279861" y="16711"/>
                  </a:lnTo>
                  <a:lnTo>
                    <a:pt x="282888" y="19347"/>
                  </a:lnTo>
                  <a:lnTo>
                    <a:pt x="282888" y="27753"/>
                  </a:lnTo>
                  <a:lnTo>
                    <a:pt x="280544" y="31075"/>
                  </a:lnTo>
                  <a:lnTo>
                    <a:pt x="248494" y="55505"/>
                  </a:lnTo>
                  <a:lnTo>
                    <a:pt x="248494" y="69768"/>
                  </a:lnTo>
                  <a:lnTo>
                    <a:pt x="302627" y="69768"/>
                  </a:lnTo>
                  <a:lnTo>
                    <a:pt x="302627" y="54331"/>
                  </a:lnTo>
                  <a:lnTo>
                    <a:pt x="274388" y="54331"/>
                  </a:lnTo>
                  <a:lnTo>
                    <a:pt x="286114" y="46123"/>
                  </a:lnTo>
                  <a:lnTo>
                    <a:pt x="292915" y="40870"/>
                  </a:lnTo>
                  <a:lnTo>
                    <a:pt x="297875" y="35544"/>
                  </a:lnTo>
                  <a:lnTo>
                    <a:pt x="300912" y="29522"/>
                  </a:lnTo>
                  <a:lnTo>
                    <a:pt x="301942" y="22183"/>
                  </a:lnTo>
                  <a:lnTo>
                    <a:pt x="300821" y="16711"/>
                  </a:lnTo>
                  <a:close/>
                </a:path>
                <a:path w="472439" h="71754">
                  <a:moveTo>
                    <a:pt x="276731" y="194"/>
                  </a:moveTo>
                  <a:lnTo>
                    <a:pt x="267805" y="1151"/>
                  </a:lnTo>
                  <a:lnTo>
                    <a:pt x="260573" y="3969"/>
                  </a:lnTo>
                  <a:lnTo>
                    <a:pt x="254458" y="8564"/>
                  </a:lnTo>
                  <a:lnTo>
                    <a:pt x="248883" y="14853"/>
                  </a:lnTo>
                  <a:lnTo>
                    <a:pt x="261684" y="25502"/>
                  </a:lnTo>
                  <a:lnTo>
                    <a:pt x="267059" y="19347"/>
                  </a:lnTo>
                  <a:lnTo>
                    <a:pt x="270673" y="16711"/>
                  </a:lnTo>
                  <a:lnTo>
                    <a:pt x="300821" y="16711"/>
                  </a:lnTo>
                  <a:lnTo>
                    <a:pt x="300105" y="13222"/>
                  </a:lnTo>
                  <a:lnTo>
                    <a:pt x="294944" y="6277"/>
                  </a:lnTo>
                  <a:lnTo>
                    <a:pt x="286978" y="1788"/>
                  </a:lnTo>
                  <a:lnTo>
                    <a:pt x="276731" y="194"/>
                  </a:lnTo>
                  <a:close/>
                </a:path>
                <a:path w="472439" h="71754">
                  <a:moveTo>
                    <a:pt x="342007" y="0"/>
                  </a:moveTo>
                  <a:lnTo>
                    <a:pt x="328840" y="2836"/>
                  </a:lnTo>
                  <a:lnTo>
                    <a:pt x="318835" y="10529"/>
                  </a:lnTo>
                  <a:lnTo>
                    <a:pt x="312475" y="21849"/>
                  </a:lnTo>
                  <a:lnTo>
                    <a:pt x="310248" y="35568"/>
                  </a:lnTo>
                  <a:lnTo>
                    <a:pt x="312431" y="49371"/>
                  </a:lnTo>
                  <a:lnTo>
                    <a:pt x="318701" y="60681"/>
                  </a:lnTo>
                  <a:lnTo>
                    <a:pt x="328634" y="68327"/>
                  </a:lnTo>
                  <a:lnTo>
                    <a:pt x="341809" y="71136"/>
                  </a:lnTo>
                  <a:lnTo>
                    <a:pt x="355017" y="68300"/>
                  </a:lnTo>
                  <a:lnTo>
                    <a:pt x="365018" y="60608"/>
                  </a:lnTo>
                  <a:lnTo>
                    <a:pt x="368532" y="54331"/>
                  </a:lnTo>
                  <a:lnTo>
                    <a:pt x="334385" y="54331"/>
                  </a:lnTo>
                  <a:lnTo>
                    <a:pt x="329366" y="46609"/>
                  </a:lnTo>
                  <a:lnTo>
                    <a:pt x="329303" y="24429"/>
                  </a:lnTo>
                  <a:lnTo>
                    <a:pt x="334285" y="16808"/>
                  </a:lnTo>
                  <a:lnTo>
                    <a:pt x="368614" y="16808"/>
                  </a:lnTo>
                  <a:lnTo>
                    <a:pt x="365079" y="10454"/>
                  </a:lnTo>
                  <a:lnTo>
                    <a:pt x="355141" y="2809"/>
                  </a:lnTo>
                  <a:lnTo>
                    <a:pt x="342007" y="0"/>
                  </a:lnTo>
                  <a:close/>
                </a:path>
                <a:path w="472439" h="71754">
                  <a:moveTo>
                    <a:pt x="368614" y="16808"/>
                  </a:moveTo>
                  <a:lnTo>
                    <a:pt x="349333" y="16808"/>
                  </a:lnTo>
                  <a:lnTo>
                    <a:pt x="354514" y="24721"/>
                  </a:lnTo>
                  <a:lnTo>
                    <a:pt x="354514" y="46609"/>
                  </a:lnTo>
                  <a:lnTo>
                    <a:pt x="349628" y="54331"/>
                  </a:lnTo>
                  <a:lnTo>
                    <a:pt x="368532" y="54331"/>
                  </a:lnTo>
                  <a:lnTo>
                    <a:pt x="371355" y="49289"/>
                  </a:lnTo>
                  <a:lnTo>
                    <a:pt x="373569" y="35568"/>
                  </a:lnTo>
                  <a:lnTo>
                    <a:pt x="371371" y="21765"/>
                  </a:lnTo>
                  <a:lnTo>
                    <a:pt x="368614" y="16808"/>
                  </a:lnTo>
                  <a:close/>
                </a:path>
                <a:path w="472439" h="71754">
                  <a:moveTo>
                    <a:pt x="432152" y="16711"/>
                  </a:moveTo>
                  <a:lnTo>
                    <a:pt x="411189" y="16711"/>
                  </a:lnTo>
                  <a:lnTo>
                    <a:pt x="414219" y="19347"/>
                  </a:lnTo>
                  <a:lnTo>
                    <a:pt x="414219" y="27753"/>
                  </a:lnTo>
                  <a:lnTo>
                    <a:pt x="411872" y="31075"/>
                  </a:lnTo>
                  <a:lnTo>
                    <a:pt x="379821" y="55505"/>
                  </a:lnTo>
                  <a:lnTo>
                    <a:pt x="379821" y="69768"/>
                  </a:lnTo>
                  <a:lnTo>
                    <a:pt x="433959" y="69768"/>
                  </a:lnTo>
                  <a:lnTo>
                    <a:pt x="433959" y="54331"/>
                  </a:lnTo>
                  <a:lnTo>
                    <a:pt x="405716" y="54331"/>
                  </a:lnTo>
                  <a:lnTo>
                    <a:pt x="417441" y="46123"/>
                  </a:lnTo>
                  <a:lnTo>
                    <a:pt x="424243" y="40870"/>
                  </a:lnTo>
                  <a:lnTo>
                    <a:pt x="429205" y="35544"/>
                  </a:lnTo>
                  <a:lnTo>
                    <a:pt x="432243" y="29522"/>
                  </a:lnTo>
                  <a:lnTo>
                    <a:pt x="433274" y="22183"/>
                  </a:lnTo>
                  <a:lnTo>
                    <a:pt x="432152" y="16711"/>
                  </a:lnTo>
                  <a:close/>
                </a:path>
                <a:path w="472439" h="71754">
                  <a:moveTo>
                    <a:pt x="408063" y="194"/>
                  </a:moveTo>
                  <a:lnTo>
                    <a:pt x="399135" y="1151"/>
                  </a:lnTo>
                  <a:lnTo>
                    <a:pt x="391902" y="3969"/>
                  </a:lnTo>
                  <a:lnTo>
                    <a:pt x="385787" y="8564"/>
                  </a:lnTo>
                  <a:lnTo>
                    <a:pt x="380213" y="14853"/>
                  </a:lnTo>
                  <a:lnTo>
                    <a:pt x="393015" y="25502"/>
                  </a:lnTo>
                  <a:lnTo>
                    <a:pt x="398390" y="19347"/>
                  </a:lnTo>
                  <a:lnTo>
                    <a:pt x="402004" y="16711"/>
                  </a:lnTo>
                  <a:lnTo>
                    <a:pt x="432152" y="16711"/>
                  </a:lnTo>
                  <a:lnTo>
                    <a:pt x="431437" y="13222"/>
                  </a:lnTo>
                  <a:lnTo>
                    <a:pt x="426275" y="6277"/>
                  </a:lnTo>
                  <a:lnTo>
                    <a:pt x="418310" y="1788"/>
                  </a:lnTo>
                  <a:lnTo>
                    <a:pt x="408063" y="194"/>
                  </a:lnTo>
                  <a:close/>
                </a:path>
                <a:path w="472439" h="71754">
                  <a:moveTo>
                    <a:pt x="472165" y="18566"/>
                  </a:moveTo>
                  <a:lnTo>
                    <a:pt x="453499" y="18566"/>
                  </a:lnTo>
                  <a:lnTo>
                    <a:pt x="453499" y="69768"/>
                  </a:lnTo>
                  <a:lnTo>
                    <a:pt x="472165" y="69768"/>
                  </a:lnTo>
                  <a:lnTo>
                    <a:pt x="472165" y="18566"/>
                  </a:lnTo>
                  <a:close/>
                </a:path>
                <a:path w="472439" h="71754">
                  <a:moveTo>
                    <a:pt x="472165" y="878"/>
                  </a:moveTo>
                  <a:lnTo>
                    <a:pt x="458384" y="878"/>
                  </a:lnTo>
                  <a:lnTo>
                    <a:pt x="438354" y="6549"/>
                  </a:lnTo>
                  <a:lnTo>
                    <a:pt x="441968" y="21203"/>
                  </a:lnTo>
                  <a:lnTo>
                    <a:pt x="453499" y="18566"/>
                  </a:lnTo>
                  <a:lnTo>
                    <a:pt x="472165" y="18566"/>
                  </a:lnTo>
                  <a:lnTo>
                    <a:pt x="472165" y="878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89206" y="6538251"/>
              <a:ext cx="227017" cy="235806"/>
            </a:xfrm>
            <a:prstGeom prst="rect">
              <a:avLst/>
            </a:prstGeom>
          </p:spPr>
        </p:pic>
        <p:sp>
          <p:nvSpPr>
            <p:cNvPr id="29" name="object 13"/>
            <p:cNvSpPr/>
            <p:nvPr/>
          </p:nvSpPr>
          <p:spPr>
            <a:xfrm>
              <a:off x="2174875" y="6690409"/>
              <a:ext cx="314960" cy="124460"/>
            </a:xfrm>
            <a:custGeom>
              <a:avLst/>
              <a:gdLst/>
              <a:ahLst/>
              <a:cxnLst/>
              <a:rect l="l" t="t" r="r" b="b"/>
              <a:pathLst>
                <a:path w="314960" h="124459">
                  <a:moveTo>
                    <a:pt x="21682" y="0"/>
                  </a:moveTo>
                  <a:lnTo>
                    <a:pt x="11007" y="2986"/>
                  </a:lnTo>
                  <a:lnTo>
                    <a:pt x="3068" y="10042"/>
                  </a:lnTo>
                  <a:lnTo>
                    <a:pt x="0" y="21368"/>
                  </a:lnTo>
                  <a:lnTo>
                    <a:pt x="712" y="31254"/>
                  </a:lnTo>
                  <a:lnTo>
                    <a:pt x="4455" y="38842"/>
                  </a:lnTo>
                  <a:lnTo>
                    <a:pt x="10536" y="43150"/>
                  </a:lnTo>
                  <a:lnTo>
                    <a:pt x="18258" y="43196"/>
                  </a:lnTo>
                  <a:lnTo>
                    <a:pt x="20487" y="30279"/>
                  </a:lnTo>
                  <a:lnTo>
                    <a:pt x="15203" y="27017"/>
                  </a:lnTo>
                  <a:lnTo>
                    <a:pt x="12171" y="22322"/>
                  </a:lnTo>
                  <a:lnTo>
                    <a:pt x="16924" y="15580"/>
                  </a:lnTo>
                  <a:lnTo>
                    <a:pt x="22638" y="12847"/>
                  </a:lnTo>
                  <a:lnTo>
                    <a:pt x="26792" y="15118"/>
                  </a:lnTo>
                  <a:lnTo>
                    <a:pt x="29018" y="20404"/>
                  </a:lnTo>
                  <a:lnTo>
                    <a:pt x="28948" y="26715"/>
                  </a:lnTo>
                  <a:lnTo>
                    <a:pt x="26755" y="32542"/>
                  </a:lnTo>
                  <a:lnTo>
                    <a:pt x="23411" y="38081"/>
                  </a:lnTo>
                  <a:lnTo>
                    <a:pt x="16031" y="48985"/>
                  </a:lnTo>
                  <a:lnTo>
                    <a:pt x="8966" y="60555"/>
                  </a:lnTo>
                  <a:lnTo>
                    <a:pt x="4254" y="72576"/>
                  </a:lnTo>
                  <a:lnTo>
                    <a:pt x="1979" y="84158"/>
                  </a:lnTo>
                  <a:lnTo>
                    <a:pt x="2225" y="94412"/>
                  </a:lnTo>
                  <a:lnTo>
                    <a:pt x="9849" y="113136"/>
                  </a:lnTo>
                  <a:lnTo>
                    <a:pt x="27781" y="122064"/>
                  </a:lnTo>
                  <a:lnTo>
                    <a:pt x="48189" y="121508"/>
                  </a:lnTo>
                  <a:lnTo>
                    <a:pt x="63240" y="111782"/>
                  </a:lnTo>
                  <a:lnTo>
                    <a:pt x="80112" y="122275"/>
                  </a:lnTo>
                  <a:lnTo>
                    <a:pt x="97635" y="123468"/>
                  </a:lnTo>
                  <a:lnTo>
                    <a:pt x="113661" y="118818"/>
                  </a:lnTo>
                  <a:lnTo>
                    <a:pt x="126043" y="111782"/>
                  </a:lnTo>
                  <a:lnTo>
                    <a:pt x="139501" y="120714"/>
                  </a:lnTo>
                  <a:lnTo>
                    <a:pt x="155752" y="124075"/>
                  </a:lnTo>
                  <a:lnTo>
                    <a:pt x="172180" y="121290"/>
                  </a:lnTo>
                  <a:lnTo>
                    <a:pt x="186170" y="111782"/>
                  </a:lnTo>
                  <a:lnTo>
                    <a:pt x="200730" y="121505"/>
                  </a:lnTo>
                  <a:lnTo>
                    <a:pt x="218543" y="123510"/>
                  </a:lnTo>
                  <a:lnTo>
                    <a:pt x="235313" y="119651"/>
                  </a:lnTo>
                  <a:lnTo>
                    <a:pt x="246740" y="111782"/>
                  </a:lnTo>
                  <a:lnTo>
                    <a:pt x="261999" y="122092"/>
                  </a:lnTo>
                  <a:lnTo>
                    <a:pt x="281026" y="121664"/>
                  </a:lnTo>
                  <a:lnTo>
                    <a:pt x="299946" y="110839"/>
                  </a:lnTo>
                  <a:lnTo>
                    <a:pt x="314885" y="89960"/>
                  </a:lnTo>
                  <a:lnTo>
                    <a:pt x="56117" y="89960"/>
                  </a:lnTo>
                  <a:lnTo>
                    <a:pt x="44524" y="85861"/>
                  </a:lnTo>
                  <a:lnTo>
                    <a:pt x="37701" y="75577"/>
                  </a:lnTo>
                  <a:lnTo>
                    <a:pt x="35855" y="61907"/>
                  </a:lnTo>
                  <a:lnTo>
                    <a:pt x="39193" y="47649"/>
                  </a:lnTo>
                  <a:lnTo>
                    <a:pt x="43361" y="35311"/>
                  </a:lnTo>
                  <a:lnTo>
                    <a:pt x="46066" y="22303"/>
                  </a:lnTo>
                  <a:lnTo>
                    <a:pt x="43777" y="10277"/>
                  </a:lnTo>
                  <a:lnTo>
                    <a:pt x="32957" y="881"/>
                  </a:lnTo>
                  <a:lnTo>
                    <a:pt x="21682" y="0"/>
                  </a:lnTo>
                  <a:close/>
                </a:path>
              </a:pathLst>
            </a:custGeom>
            <a:solidFill>
              <a:srgbClr val="005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20646" y="6707592"/>
              <a:ext cx="64256" cy="6684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EFEF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</TotalTime>
  <Words>299</Words>
  <Application>Microsoft Office PowerPoint</Application>
  <PresentationFormat>Произвольный</PresentationFormat>
  <Paragraphs>93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Сочи2021_06.04.2021.cdr</dc:title>
  <dc:creator>Степанов Евгений Сергеевич</dc:creator>
  <cp:lastModifiedBy>AplesnevaO.D</cp:lastModifiedBy>
  <cp:revision>71</cp:revision>
  <dcterms:created xsi:type="dcterms:W3CDTF">2021-04-18T14:37:49Z</dcterms:created>
  <dcterms:modified xsi:type="dcterms:W3CDTF">2021-06-02T11:59:49Z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2021-04-06T00:00:00Z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2021-04-18T00:00:00Z</vt:filetime>
  </property>
</Properties>
</file>