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34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85C6F1-55D5-49E9-8BF1-442DB781AE0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83B1DE-07B4-433D-B8C3-37959CF276D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175260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Выполнила студент 3 курса ТБ19о1 </a:t>
            </a:r>
            <a:r>
              <a:rPr lang="ru-RU" sz="1000" dirty="0" err="1" smtClean="0"/>
              <a:t>Харазова</a:t>
            </a:r>
            <a:r>
              <a:rPr lang="ru-RU" sz="1000" dirty="0" smtClean="0"/>
              <a:t> </a:t>
            </a:r>
            <a:r>
              <a:rPr lang="ru-RU" sz="1000" dirty="0" err="1" smtClean="0"/>
              <a:t>александра</a:t>
            </a:r>
            <a:r>
              <a:rPr lang="ru-RU" sz="1000" dirty="0" smtClean="0"/>
              <a:t> </a:t>
            </a:r>
            <a:r>
              <a:rPr lang="ru-RU" sz="1000" dirty="0" err="1" smtClean="0"/>
              <a:t>джемаловна</a:t>
            </a: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39801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Анатолий Владимирович </a:t>
            </a:r>
            <a:r>
              <a:rPr lang="ru-RU" sz="4000" dirty="0" err="1" smtClean="0"/>
              <a:t>Мещеров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9.09.1947-24.03.2019</a:t>
            </a:r>
            <a:r>
              <a:rPr lang="ru-RU" sz="3600" dirty="0"/>
              <a:t/>
            </a:r>
            <a:br>
              <a:rPr lang="ru-RU" sz="3600" dirty="0"/>
            </a:b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1" y="2670182"/>
            <a:ext cx="2736304" cy="364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222187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чёный-экономист,  доктор экономических наук, профессор, основатель Института теоретической экономики и международных экономических отношений СГЭУ, автор ряда научных книг и публикаций в области теории рынка и ренты.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97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1241" y="1844824"/>
            <a:ext cx="5904656" cy="475252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1970 г. с отличием окончил Куйбышевский плановый институт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1973 г.  </a:t>
            </a:r>
            <a:r>
              <a:rPr lang="ru-RU" dirty="0"/>
              <a:t>успешно защитил кандидатскую диссертацию </a:t>
            </a:r>
            <a:r>
              <a:rPr lang="ru-RU" dirty="0" smtClean="0"/>
              <a:t>по теме «Дифференциальная </a:t>
            </a:r>
            <a:r>
              <a:rPr lang="ru-RU" dirty="0"/>
              <a:t>рента и цены на сверхплановую продукцию колхозного производства : на материалах колхозов Куйбышевской области». </a:t>
            </a:r>
            <a:r>
              <a:rPr lang="ru-RU" dirty="0" smtClean="0"/>
              <a:t>После </a:t>
            </a:r>
            <a:r>
              <a:rPr lang="ru-RU" dirty="0"/>
              <a:t>этого преподавал политическую экономию в Куйбышевском плановом </a:t>
            </a:r>
            <a:r>
              <a:rPr lang="ru-RU" dirty="0" smtClean="0"/>
              <a:t>Институте.</a:t>
            </a:r>
            <a:endParaRPr lang="ru-RU" dirty="0"/>
          </a:p>
          <a:p>
            <a:r>
              <a:rPr lang="ru-RU" dirty="0"/>
              <a:t>С 1985 года по 1992 — являлся деканом Факультета планирования сельского хозяйства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1990 году, в 43 года защитил докторскую </a:t>
            </a:r>
            <a:r>
              <a:rPr lang="ru-RU" dirty="0" smtClean="0"/>
              <a:t>диссертацию по экономике «Методологические </a:t>
            </a:r>
            <a:r>
              <a:rPr lang="ru-RU" dirty="0"/>
              <a:t>проблемы рыночной цены на продукцию сельского </a:t>
            </a:r>
            <a:r>
              <a:rPr lang="ru-RU" dirty="0" smtClean="0"/>
              <a:t>хозяйства». 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1995 г. получил </a:t>
            </a:r>
            <a:r>
              <a:rPr lang="ru-RU" dirty="0" smtClean="0"/>
              <a:t>ученое звание </a:t>
            </a:r>
            <a:r>
              <a:rPr lang="ru-RU" dirty="0"/>
              <a:t>профессора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 </a:t>
            </a:r>
            <a:r>
              <a:rPr lang="ru-RU" dirty="0" smtClean="0"/>
              <a:t>1991 </a:t>
            </a:r>
            <a:r>
              <a:rPr lang="ru-RU" dirty="0"/>
              <a:t>г. по 2013 год — заведующий кафедрой политэкономии в СГЭУ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 1992 года в ВУЗе им был создан Институт теоретической экономики и международных экономических отношений, в котором были открыты направления «Экономическая теория и рынок ценных бумаг», «Мировая экономика».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10" y="1988840"/>
            <a:ext cx="2785984" cy="19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83" y="4221088"/>
            <a:ext cx="2785984" cy="19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08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5544616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1994 г. он основал и стал президентом  ЗАО «Самарская валютная межбанковская биржа», на площадке которой в 2000-е гг. работал практикум по рынку ценных бумаг с использованием программно-технологического комплекса СВМБ ММВБ.  </a:t>
            </a:r>
            <a:r>
              <a:rPr lang="ru-RU" dirty="0" smtClean="0"/>
              <a:t>Впервые </a:t>
            </a:r>
            <a:r>
              <a:rPr lang="ru-RU" dirty="0"/>
              <a:t>в Самаре начали проводится торги с участием Центрального банка РФ в рамках операций по обязательной продаже валютной выручки предприятиями-экспортерами. На бирже также проводились операции ценными бумагами и производными инструментами. Впоследствии АО «СВМБ» стала региональным техническим центром Московской межбанковской валютной биржи в Самаре, что позволило банкам и профессиональным участникам рынка ценных бумаг получить доступ к общероссийскому финансовому рынку. Создание биржи в Самаре внесло существенное влияние в развитие регионального финансового рынка, внедрение современных телекоммуникационных решений, появления широкодоступных продуктов в области онлайн-торговли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89" y="4005064"/>
            <a:ext cx="3096344" cy="209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40" y="1556792"/>
            <a:ext cx="3072340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0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63045"/>
            <a:ext cx="607044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 1999 и до конца жизни он являлся главным редактором всероссийского научно-информационного журнала «Экономические науки», затем руководил работой еще одного издания «Социология и право» Читал и анализировал множество статей, обобщая и выводя тенденции развития экономической теории. Возглавлял диссертационный совет по специальности «Экономическая теория». За 20 лет работы здесь защитились 163 диссертации на соискание ученой степени кандидата и доктора экономических </a:t>
            </a:r>
            <a:r>
              <a:rPr lang="ru-RU" dirty="0" smtClean="0"/>
              <a:t>наук</a:t>
            </a:r>
          </a:p>
          <a:p>
            <a:r>
              <a:rPr lang="ru-RU" dirty="0" smtClean="0"/>
              <a:t>В </a:t>
            </a:r>
            <a:r>
              <a:rPr lang="ru-RU" dirty="0"/>
              <a:t>2000-2003 гг. был ученым секретарем Совета экономического развития при губернаторе Самарской области.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060848"/>
            <a:ext cx="2514654" cy="357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8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38600" cy="379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320480" cy="369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6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315736"/>
            <a:ext cx="8503920" cy="4572000"/>
          </a:xfrm>
        </p:spPr>
        <p:txBody>
          <a:bodyPr/>
          <a:lstStyle/>
          <a:p>
            <a:r>
              <a:rPr lang="ru-RU" dirty="0" err="1"/>
              <a:t>Изжеурова</a:t>
            </a:r>
            <a:r>
              <a:rPr lang="ru-RU" dirty="0"/>
              <a:t> Екатерина Александровна</a:t>
            </a:r>
          </a:p>
          <a:p>
            <a:r>
              <a:rPr lang="ru-RU" dirty="0"/>
              <a:t>Евсеев Сергей </a:t>
            </a:r>
            <a:r>
              <a:rPr lang="ru-RU" dirty="0" smtClean="0"/>
              <a:t>Владимирович</a:t>
            </a:r>
          </a:p>
          <a:p>
            <a:r>
              <a:rPr lang="ru-RU" dirty="0" err="1" smtClean="0"/>
              <a:t>Вишневер</a:t>
            </a:r>
            <a:r>
              <a:rPr lang="ru-RU" dirty="0" smtClean="0"/>
              <a:t> Сергей Владимирович</a:t>
            </a:r>
          </a:p>
          <a:p>
            <a:r>
              <a:rPr lang="ru-RU" dirty="0"/>
              <a:t>Степанов Антон Михайлович</a:t>
            </a:r>
          </a:p>
        </p:txBody>
      </p:sp>
    </p:spTree>
    <p:extLst>
      <p:ext uri="{BB962C8B-B14F-4D97-AF65-F5344CB8AC3E}">
        <p14:creationId xmlns:p14="http://schemas.microsoft.com/office/powerpoint/2010/main" val="24096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420888"/>
            <a:ext cx="4846312" cy="3822176"/>
          </a:xfrm>
        </p:spPr>
        <p:txBody>
          <a:bodyPr/>
          <a:lstStyle/>
          <a:p>
            <a:r>
              <a:rPr lang="ru-RU" dirty="0" err="1" smtClean="0"/>
              <a:t>Котяков</a:t>
            </a:r>
            <a:r>
              <a:rPr lang="ru-RU" dirty="0" smtClean="0"/>
              <a:t> Антон Олегович (с 21.01.2020 </a:t>
            </a:r>
            <a:r>
              <a:rPr lang="ru-RU" dirty="0"/>
              <a:t>Министр труда и социальной защиты Российской </a:t>
            </a:r>
            <a:r>
              <a:rPr lang="ru-RU" dirty="0" smtClean="0"/>
              <a:t>Федерации)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03" y="1628800"/>
            <a:ext cx="3400622" cy="474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4176464" cy="4681728"/>
          </a:xfrm>
        </p:spPr>
        <p:txBody>
          <a:bodyPr/>
          <a:lstStyle/>
          <a:p>
            <a:r>
              <a:rPr lang="ru-RU" dirty="0"/>
              <a:t>Награжден знаком «Почетный работник высшего профессионального образования РФ» </a:t>
            </a:r>
            <a:r>
              <a:rPr lang="ru-RU" dirty="0" smtClean="0"/>
              <a:t>2001 г.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455332" cy="48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41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129</TotalTime>
  <Words>438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Анатолий Владимирович Мещеров 9.09.1947-24.03.2019 </vt:lpstr>
      <vt:lpstr>Биография</vt:lpstr>
      <vt:lpstr>Биография</vt:lpstr>
      <vt:lpstr>Биография</vt:lpstr>
      <vt:lpstr>Научная деятельность </vt:lpstr>
      <vt:lpstr>Научная школа</vt:lpstr>
      <vt:lpstr>Научная школа</vt:lpstr>
      <vt:lpstr>Награды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Анатолий Владимирович Мещеров</dc:title>
  <dc:creator>Джеко</dc:creator>
  <cp:lastModifiedBy>Джеко</cp:lastModifiedBy>
  <cp:revision>13</cp:revision>
  <dcterms:created xsi:type="dcterms:W3CDTF">2022-03-01T07:19:43Z</dcterms:created>
  <dcterms:modified xsi:type="dcterms:W3CDTF">2022-03-21T09:56:26Z</dcterms:modified>
</cp:coreProperties>
</file>