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3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9421-B23A-4B52-9758-D2D054A4AE6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9E9B-18CE-4563-AB8A-9E9CDFAA0B5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75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9421-B23A-4B52-9758-D2D054A4AE6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9E9B-18CE-4563-AB8A-9E9CDFAA0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593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9421-B23A-4B52-9758-D2D054A4AE6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9E9B-18CE-4563-AB8A-9E9CDFAA0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31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9421-B23A-4B52-9758-D2D054A4AE6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9E9B-18CE-4563-AB8A-9E9CDFAA0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60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9421-B23A-4B52-9758-D2D054A4AE6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9E9B-18CE-4563-AB8A-9E9CDFAA0B5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201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9421-B23A-4B52-9758-D2D054A4AE6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9E9B-18CE-4563-AB8A-9E9CDFAA0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09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9421-B23A-4B52-9758-D2D054A4AE6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9E9B-18CE-4563-AB8A-9E9CDFAA0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58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9421-B23A-4B52-9758-D2D054A4AE6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9E9B-18CE-4563-AB8A-9E9CDFAA0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481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9421-B23A-4B52-9758-D2D054A4AE6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9E9B-18CE-4563-AB8A-9E9CDFAA0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82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B8E9421-B23A-4B52-9758-D2D054A4AE6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4A9E9B-18CE-4563-AB8A-9E9CDFAA0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98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9421-B23A-4B52-9758-D2D054A4AE6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A9E9B-18CE-4563-AB8A-9E9CDFAA0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58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B8E9421-B23A-4B52-9758-D2D054A4AE6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C4A9E9B-18CE-4563-AB8A-9E9CDFAA0B5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79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8880" y="758952"/>
            <a:ext cx="10058400" cy="356616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Затолокин Виктор Михайлович </a:t>
            </a:r>
            <a:b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(1939-1991)</a:t>
            </a:r>
            <a:b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кафедрой машинной обработки экономической информации и автоматизированных систем управления КПИ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400" y="5448300"/>
            <a:ext cx="9499600" cy="9525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выполнил студент ИЭП, группы 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Туристский Бизнес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Мурзакулбеков Нурсейит Алмазбекович </a:t>
            </a:r>
          </a:p>
          <a:p>
            <a:pPr algn="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ФГАОУ ВО 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Самарский Государственный Экономический Университет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2022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862" y="821182"/>
            <a:ext cx="2233918" cy="3441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82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5250" y="1785620"/>
            <a:ext cx="7478430" cy="3253740"/>
          </a:xfrm>
        </p:spPr>
        <p:txBody>
          <a:bodyPr>
            <a:normAutofit fontScale="92500" lnSpcReduction="10000"/>
          </a:bodyPr>
          <a:lstStyle/>
          <a:p>
            <a:pPr indent="36000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В.М. Затолокин родился 1 февраля 1939 г. в с. Мойка Борского района Куйбышевской области. Окончил Куйбышевский авиационный институт в 1962 г. Работал с 1962 по 1975 г. в Куйбышевском филиале Центрального специального конструкторского бюро инженером, начальником сектора. В 1975-1976 гг. работал начальником кустового информационного вычислительного центра объединения «Волгомебель»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785620"/>
            <a:ext cx="2579970" cy="292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74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КАРЬЕРЫ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36000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1976 г. был избран по конкурсу на должность заведующего вновь созданной кафедры машинной обработки экономической информации и АСУ (ныне кафедра экономической информатики) в Куйбышевском плановом институте. Заведовал этой кафедрой до конца жизни. В.М. Затолокин обеспечил успешное становление новой кафедры, комплектование и подготовку научно-педагогических кадров, учебно-методическую и научно-исследовательскую работу. Руководимая В.М. Затолокиным кафедра стала центром внедрения новых информационных технологий в учебный процесс и научно-исследовательскую работу, оснащения института новым электронно-вычислительным оборудованием.</a:t>
            </a:r>
          </a:p>
          <a:p>
            <a:pPr indent="36000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В.М Затолокин пришел в институт кандидатом технических наук (утвержден 22 февраля 1974 г.), автором большого числа научных трудов и обладателем около двух десятков авторских свидетельств на изобретения. В институте вел активную научную работу по проблеме автоматизированных систем управления качеством продукции.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84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4014D-38B7-18A3-2844-32FFF187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ky-KG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ДИССЕРТАЦИЯ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2EE0BCC-F684-B237-B23B-24320D2769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0" r="22105" b="2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73A2EE-1272-B3B2-040A-2963BE42B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1987 г. В. М. Затолокин защитил на Ленинградском финансово-экономическом институте диссертацию на тему “Управление качеством изготовления продукции на предприятиях непрерывного производства в условиях функционирования АСУ” на соисканиче ученой степени доктора экономических наук.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A4CA0-9A57-4FBE-A9E5-24DFC23C3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8500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И ДОСТИЖЕНИЯ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3080" y="1845734"/>
            <a:ext cx="6832600" cy="4023360"/>
          </a:xfrm>
        </p:spPr>
        <p:txBody>
          <a:bodyPr>
            <a:noAutofit/>
          </a:bodyPr>
          <a:lstStyle/>
          <a:p>
            <a:pPr indent="360000"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1979 г. В.М Затолокину было присвоено ученое звание доцента. Результат научной работы В.М Затолокина публикуются в печати, докладываются на научных конференциях, применяются на предприятиях Миннефтехимпрома. </a:t>
            </a:r>
          </a:p>
          <a:p>
            <a:pPr indent="360000"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1987 г. В.М Затолокин защитил в Ленинградском финансово- экономическом институте диссертацию на тему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качеством изготовления продукции на предприятиях непрерывного производства в условиях функционирования АСУ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60000"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1987 г. награжден почетной грамотой Совета Министров СССР</a:t>
            </a:r>
          </a:p>
          <a:p>
            <a:pPr indent="360000"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1988 г. утвержден ВАК СССР в ученой степени доктора экономических наук </a:t>
            </a:r>
          </a:p>
          <a:p>
            <a:pPr indent="360000"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1989 г. В.М Затолокину было присвоено ученое звание профессора – первый доктор наук и профессор в кафедре.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5" r="10222"/>
          <a:stretch/>
        </p:blipFill>
        <p:spPr>
          <a:xfrm>
            <a:off x="1097280" y="1845734"/>
            <a:ext cx="3225800" cy="2688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5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ПЕЧАТНЫЕ ТРУДЫ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Вычислительные машины и программирование: учеб. пособие (в соавт.). Куйбышев, 1977. 5,3/2,0 печ. л.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Алгоритмизация и программирование экономических задач: учеб. пособие. Куйбышев, 1975. 5,3 печ. л.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Методы анализа качества продукции: монография. М., 1985. 13,4 печ. л. весомости единичных показателей при ком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Методы расчета коэффициентов весомости единичных показателей при комплексной оценке качества продукции (в соавт.). М., 1985. 5,1/4,4 печ. л.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Алгоритмизация и программирование экономических задач: учеб. пособие (в соавт.). Куйбышев, 1978. 4,9/1,4 печ. л.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Рекомендации по расчету коэффициентов весомости единичных показателей качества нефтепродуктов. М., 1981. 3,3 печ. Л.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микрокомпьютеров в решении экономических задач (в соавт.). Куйбышев, 1986. 5,2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3,8 печ. л.</a:t>
            </a:r>
          </a:p>
          <a:p>
            <a:pPr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Кроме того, опубликовано 18 статей общим объемом 7,2 печ. л. в сборниках научных трудов, материалов научных конференций, центральных журналах. По лучено 18 авторских свидетельств на изобретения в 1972-1977 г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72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РУКОПИСНЫЕ ТРУДЫ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эскизных проектов и технических отчетов по темам, выполняемым в Куйбышевском ЦСКБ в 1965-1974 гг. (в соавт.). В числе соавторов были член-корреспондент РАН Д.И. Козлов, академик РАН П.В. Раушенбах, член-корреспондент РАН Г.П. Аншаков и др.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Отчеты по теме «Разработка подсистемы управления качеством на уровне производственного объединения в нефтеперерабатывающей промышленности» (рук. и соавт.)./ НИЭЛ КПИ. 1977. 9,3/4,0 печ. л.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теме «Подсистема управления качеством (непрерывное производство)» (рук. и соавт.): в 7 т./ НИЭЛ КПИ. 1980. 17,5/4,7 печ. 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5429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120</TotalTime>
  <Words>622</Words>
  <Application>Microsoft Office PowerPoint</Application>
  <PresentationFormat>Широкоэкранный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Ретро</vt:lpstr>
      <vt:lpstr>Затолокин Виктор Михайлович  (1939-1991) Заведующий кафедрой машинной обработки экономической информации и автоматизированных систем управления КПИ</vt:lpstr>
      <vt:lpstr>БИОГРАФИЯ</vt:lpstr>
      <vt:lpstr>НАЧАЛО КАРЬЕРЫ </vt:lpstr>
      <vt:lpstr>НАУЧНАЯ ДИССЕРТАЦИЯ</vt:lpstr>
      <vt:lpstr>РАБОТА И ДОСТИЖЕНИЯ </vt:lpstr>
      <vt:lpstr>ПЕЧАТНЫЕ ТРУДЫ </vt:lpstr>
      <vt:lpstr>РУКОПИСНЫЕ ТРУДЫ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nursbek01@gmail.com</dc:creator>
  <cp:lastModifiedBy>Нурсейит Мурзакулбеков</cp:lastModifiedBy>
  <cp:revision>14</cp:revision>
  <dcterms:created xsi:type="dcterms:W3CDTF">2022-03-28T16:59:18Z</dcterms:created>
  <dcterms:modified xsi:type="dcterms:W3CDTF">2022-04-29T05:24:59Z</dcterms:modified>
</cp:coreProperties>
</file>